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</p:sldIdLst>
  <p:sldSz cy="5143500" cx="9144000"/>
  <p:notesSz cx="6858000" cy="9144000"/>
  <p:embeddedFontLst>
    <p:embeddedFont>
      <p:font typeface="Catamaran"/>
      <p:regular r:id="rId55"/>
      <p:bold r:id="rId56"/>
    </p:embeddedFont>
    <p:embeddedFont>
      <p:font typeface="Roboto"/>
      <p:regular r:id="rId57"/>
      <p:bold r:id="rId58"/>
      <p:italic r:id="rId59"/>
      <p:boldItalic r:id="rId60"/>
    </p:embeddedFont>
    <p:embeddedFont>
      <p:font typeface="Fira Sans Extra Condensed Medium"/>
      <p:regular r:id="rId61"/>
      <p:bold r:id="rId62"/>
      <p:italic r:id="rId63"/>
      <p:boldItalic r:id="rId64"/>
    </p:embeddedFont>
    <p:embeddedFont>
      <p:font typeface="Livvic"/>
      <p:regular r:id="rId65"/>
      <p:bold r:id="rId66"/>
      <p:italic r:id="rId67"/>
      <p:boldItalic r:id="rId68"/>
    </p:embeddedFont>
    <p:embeddedFont>
      <p:font typeface="Catamaran Light"/>
      <p:regular r:id="rId69"/>
      <p:bold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0" Type="http://schemas.openxmlformats.org/officeDocument/2006/relationships/font" Target="fonts/CatamaranLight-bold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FiraSansExtraCondensedMedium-bold.fntdata"/><Relationship Id="rId61" Type="http://schemas.openxmlformats.org/officeDocument/2006/relationships/font" Target="fonts/FiraSansExtraCondensedMedium-regular.fntdata"/><Relationship Id="rId20" Type="http://schemas.openxmlformats.org/officeDocument/2006/relationships/slide" Target="slides/slide16.xml"/><Relationship Id="rId64" Type="http://schemas.openxmlformats.org/officeDocument/2006/relationships/font" Target="fonts/FiraSansExtraCondensedMedium-boldItalic.fntdata"/><Relationship Id="rId63" Type="http://schemas.openxmlformats.org/officeDocument/2006/relationships/font" Target="fonts/FiraSansExtraCondensedMedium-italic.fntdata"/><Relationship Id="rId22" Type="http://schemas.openxmlformats.org/officeDocument/2006/relationships/slide" Target="slides/slide18.xml"/><Relationship Id="rId66" Type="http://schemas.openxmlformats.org/officeDocument/2006/relationships/font" Target="fonts/Livvic-bold.fntdata"/><Relationship Id="rId21" Type="http://schemas.openxmlformats.org/officeDocument/2006/relationships/slide" Target="slides/slide17.xml"/><Relationship Id="rId65" Type="http://schemas.openxmlformats.org/officeDocument/2006/relationships/font" Target="fonts/Livvic-regular.fntdata"/><Relationship Id="rId24" Type="http://schemas.openxmlformats.org/officeDocument/2006/relationships/slide" Target="slides/slide20.xml"/><Relationship Id="rId68" Type="http://schemas.openxmlformats.org/officeDocument/2006/relationships/font" Target="fonts/Livvic-boldItalic.fntdata"/><Relationship Id="rId23" Type="http://schemas.openxmlformats.org/officeDocument/2006/relationships/slide" Target="slides/slide19.xml"/><Relationship Id="rId67" Type="http://schemas.openxmlformats.org/officeDocument/2006/relationships/font" Target="fonts/Livvic-italic.fntdata"/><Relationship Id="rId60" Type="http://schemas.openxmlformats.org/officeDocument/2006/relationships/font" Target="fonts/Roboto-bold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CatamaranLight-regular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font" Target="fonts/Catamaran-regular.fntdata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font" Target="fonts/Roboto-regular.fntdata"/><Relationship Id="rId12" Type="http://schemas.openxmlformats.org/officeDocument/2006/relationships/slide" Target="slides/slide8.xml"/><Relationship Id="rId56" Type="http://schemas.openxmlformats.org/officeDocument/2006/relationships/font" Target="fonts/Catamaran-bold.fntdata"/><Relationship Id="rId15" Type="http://schemas.openxmlformats.org/officeDocument/2006/relationships/slide" Target="slides/slide11.xml"/><Relationship Id="rId59" Type="http://schemas.openxmlformats.org/officeDocument/2006/relationships/font" Target="fonts/Roboto-italic.fntdata"/><Relationship Id="rId14" Type="http://schemas.openxmlformats.org/officeDocument/2006/relationships/slide" Target="slides/slide10.xml"/><Relationship Id="rId58" Type="http://schemas.openxmlformats.org/officeDocument/2006/relationships/font" Target="fonts/Roboto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017e7c3b6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g1017e7c3b6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" name="Google Shape;51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5" name="Google Shape;53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9" name="Google Shape;559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5" name="Google Shape;575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9" name="Google Shape;599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7" name="Google Shape;607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4" name="Google Shape;614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2" name="Google Shape;622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8" name="Google Shape;638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017e7c3b6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6" name="Google Shape;646;g1017e7c3b6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017e7c3b6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3" name="Google Shape;653;g1017e7c3b6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CUSTOM_27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" type="subTitle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11"/>
          <p:cNvSpPr txBox="1"/>
          <p:nvPr>
            <p:ph idx="2" type="ctrTitle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3" type="subTitle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11"/>
          <p:cNvSpPr txBox="1"/>
          <p:nvPr>
            <p:ph idx="4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11"/>
          <p:cNvSpPr txBox="1"/>
          <p:nvPr>
            <p:ph idx="5" type="ctrTitle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6" type="subTitle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8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>
            <p:ph idx="1" type="subTitle"/>
          </p:nvPr>
        </p:nvSpPr>
        <p:spPr>
          <a:xfrm>
            <a:off x="915175" y="3380775"/>
            <a:ext cx="39606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2" type="subTitle"/>
          </p:nvPr>
        </p:nvSpPr>
        <p:spPr>
          <a:xfrm>
            <a:off x="915175" y="4004575"/>
            <a:ext cx="18210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>
                <a:latin typeface="Livvic"/>
                <a:ea typeface="Livvic"/>
                <a:cs typeface="Livvic"/>
                <a:sym typeface="Livvic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latin typeface="Livvic"/>
                <a:ea typeface="Livvic"/>
                <a:cs typeface="Livvic"/>
                <a:sym typeface="Livvic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latin typeface="Livvic"/>
                <a:ea typeface="Livvic"/>
                <a:cs typeface="Livvic"/>
                <a:sym typeface="Livvic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latin typeface="Livvic"/>
                <a:ea typeface="Livvic"/>
                <a:cs typeface="Livvic"/>
                <a:sym typeface="Livvic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latin typeface="Livvic"/>
                <a:ea typeface="Livvic"/>
                <a:cs typeface="Livvic"/>
                <a:sym typeface="Livvic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latin typeface="Livvic"/>
                <a:ea typeface="Livvic"/>
                <a:cs typeface="Livvic"/>
                <a:sym typeface="Livvic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latin typeface="Livvic"/>
                <a:ea typeface="Livvic"/>
                <a:cs typeface="Livvic"/>
                <a:sym typeface="Livvic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latin typeface="Livvic"/>
                <a:ea typeface="Livvic"/>
                <a:cs typeface="Livvic"/>
                <a:sym typeface="Livvic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b="1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16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idx="1" type="subTitle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CUSTOM_16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/>
          <p:nvPr>
            <p:ph idx="1" type="subTitle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5" name="Google Shape;85;p14"/>
          <p:cNvSpPr txBox="1"/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35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CUSTOM_2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idx="1" type="subTitle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0" name="Google Shape;90;p16"/>
          <p:cNvSpPr txBox="1"/>
          <p:nvPr>
            <p:ph idx="2" type="subTitle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1" name="Google Shape;91;p16"/>
          <p:cNvSpPr txBox="1"/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2" name="Google Shape;92;p16"/>
          <p:cNvSpPr txBox="1"/>
          <p:nvPr>
            <p:ph idx="3" type="ctrTitle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3" name="Google Shape;93;p16"/>
          <p:cNvSpPr txBox="1"/>
          <p:nvPr>
            <p:ph idx="4" type="ctrTitle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5">
  <p:cSld name="CUSTOM_32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idx="1" type="subTitle"/>
          </p:nvPr>
        </p:nvSpPr>
        <p:spPr>
          <a:xfrm>
            <a:off x="2258125" y="3106325"/>
            <a:ext cx="3029100" cy="10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96" name="Google Shape;96;p17"/>
          <p:cNvSpPr txBox="1"/>
          <p:nvPr>
            <p:ph type="ctrTitle"/>
          </p:nvPr>
        </p:nvSpPr>
        <p:spPr>
          <a:xfrm rot="5400000">
            <a:off x="7241489" y="1041025"/>
            <a:ext cx="17028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4">
  <p:cSld name="CUSTOM_33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idx="1" type="subTitle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9" name="Google Shape;99;p18"/>
          <p:cNvSpPr txBox="1"/>
          <p:nvPr>
            <p:ph idx="2" type="subTitle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0" name="Google Shape;100;p18"/>
          <p:cNvSpPr txBox="1"/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1" name="Google Shape;101;p18"/>
          <p:cNvSpPr txBox="1"/>
          <p:nvPr>
            <p:ph idx="3" type="ctrTitle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2" name="Google Shape;102;p18"/>
          <p:cNvSpPr txBox="1"/>
          <p:nvPr>
            <p:ph idx="4" type="subTitle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3" name="Google Shape;103;p18"/>
          <p:cNvSpPr txBox="1"/>
          <p:nvPr>
            <p:ph idx="5" type="ctrTitle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4" name="Google Shape;104;p18"/>
          <p:cNvSpPr txBox="1"/>
          <p:nvPr>
            <p:ph idx="6"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CUSTOM_25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7" name="Google Shape;107;p19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25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0" name="Google Shape;110;p20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1" name="Google Shape;111;p20"/>
          <p:cNvSpPr txBox="1"/>
          <p:nvPr>
            <p:ph idx="2" type="subTitle"/>
          </p:nvPr>
        </p:nvSpPr>
        <p:spPr>
          <a:xfrm>
            <a:off x="642050" y="540000"/>
            <a:ext cx="46554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CUSTOM_38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" name="Google Shape;13;p3"/>
          <p:cNvSpPr txBox="1"/>
          <p:nvPr>
            <p:ph idx="2" type="title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3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4" name="Google Shape;114;p21"/>
          <p:cNvSpPr txBox="1"/>
          <p:nvPr>
            <p:ph idx="1" type="subTitle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3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CUSTOM_34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8" name="Google Shape;18;p5"/>
          <p:cNvSpPr txBox="1"/>
          <p:nvPr>
            <p:ph idx="1" type="subTitle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2" type="ctrTitle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" name="Google Shape;20;p5"/>
          <p:cNvSpPr txBox="1"/>
          <p:nvPr>
            <p:ph idx="3" type="subTitle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4" type="ctrTitle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30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" name="Google Shape;24;p6"/>
          <p:cNvSpPr txBox="1"/>
          <p:nvPr>
            <p:ph idx="1" type="subTitle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5" name="Google Shape;25;p6"/>
          <p:cNvSpPr txBox="1"/>
          <p:nvPr>
            <p:ph idx="2" type="ctrTitle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" name="Google Shape;26;p6"/>
          <p:cNvSpPr txBox="1"/>
          <p:nvPr>
            <p:ph idx="3" type="subTitle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7" name="Google Shape;27;p6"/>
          <p:cNvSpPr txBox="1"/>
          <p:nvPr>
            <p:ph idx="4" type="ctrTitle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8" name="Google Shape;28;p6"/>
          <p:cNvSpPr txBox="1"/>
          <p:nvPr>
            <p:ph idx="5" type="subTitle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9" name="Google Shape;29;p6"/>
          <p:cNvSpPr txBox="1"/>
          <p:nvPr>
            <p:ph idx="6" type="ctrTitle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0" name="Google Shape;30;p6"/>
          <p:cNvSpPr txBox="1"/>
          <p:nvPr>
            <p:ph idx="7" type="ctrTitle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1" name="Google Shape;31;p6"/>
          <p:cNvSpPr txBox="1"/>
          <p:nvPr>
            <p:ph idx="8" type="subTitle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2" name="Google Shape;32;p6"/>
          <p:cNvSpPr txBox="1"/>
          <p:nvPr>
            <p:ph idx="9" type="ctrTitle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" name="Google Shape;33;p6"/>
          <p:cNvSpPr txBox="1"/>
          <p:nvPr>
            <p:ph idx="13" type="subTitle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4" name="Google Shape;34;p6"/>
          <p:cNvSpPr txBox="1"/>
          <p:nvPr>
            <p:ph idx="14" type="ctrTitle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5" type="subTitle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1">
  <p:cSld name="CUSTOM_27_1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8" name="Google Shape;38;p7"/>
          <p:cNvSpPr txBox="1"/>
          <p:nvPr>
            <p:ph idx="1" type="subTitle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9" name="Google Shape;39;p7"/>
          <p:cNvSpPr txBox="1"/>
          <p:nvPr>
            <p:ph idx="2" type="ctrTitle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" name="Google Shape;40;p7"/>
          <p:cNvSpPr txBox="1"/>
          <p:nvPr>
            <p:ph idx="3" type="subTitle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1" name="Google Shape;41;p7"/>
          <p:cNvSpPr txBox="1"/>
          <p:nvPr>
            <p:ph idx="4" type="ctrTitle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" name="Google Shape;42;p7"/>
          <p:cNvSpPr txBox="1"/>
          <p:nvPr>
            <p:ph idx="5" type="subTitle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3" name="Google Shape;43;p7"/>
          <p:cNvSpPr txBox="1"/>
          <p:nvPr>
            <p:ph idx="6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4" name="Google Shape;44;p7"/>
          <p:cNvSpPr txBox="1"/>
          <p:nvPr>
            <p:ph idx="7" type="ctrTitle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" name="Google Shape;45;p7"/>
          <p:cNvSpPr txBox="1"/>
          <p:nvPr>
            <p:ph idx="8" type="subTitle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6">
  <p:cSld name="CUSTOM_11_1_2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1" type="subTitle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2" name="Google Shape;52;p9"/>
          <p:cNvSpPr txBox="1"/>
          <p:nvPr>
            <p:ph idx="2" type="title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3" type="ctrTitle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4" name="Google Shape;54;p9"/>
          <p:cNvSpPr txBox="1"/>
          <p:nvPr>
            <p:ph idx="4" type="subTitle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5" name="Google Shape;55;p9"/>
          <p:cNvSpPr txBox="1"/>
          <p:nvPr>
            <p:ph idx="5" type="title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6" type="ctrTitle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7" name="Google Shape;57;p9"/>
          <p:cNvSpPr txBox="1"/>
          <p:nvPr>
            <p:ph idx="7" type="subTitle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8" type="title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9" type="ctrTitle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0" name="Google Shape;60;p9"/>
          <p:cNvSpPr txBox="1"/>
          <p:nvPr>
            <p:ph idx="13" type="ctrTitle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1" name="Google Shape;61;p9"/>
          <p:cNvSpPr txBox="1"/>
          <p:nvPr>
            <p:ph idx="14" type="subTitle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5" type="title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16" type="ctrTitle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4" name="Google Shape;64;p9"/>
          <p:cNvSpPr txBox="1"/>
          <p:nvPr>
            <p:ph idx="17" type="subTitle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9"/>
          <p:cNvSpPr txBox="1"/>
          <p:nvPr>
            <p:ph idx="18" type="title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14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subTitle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i="0" sz="2800" u="none" cap="none" strike="noStrik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i="0" sz="2800" u="none" cap="none" strike="noStrik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i="0" sz="2800" u="none" cap="none" strike="noStrik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i="0" sz="2800" u="none" cap="none" strike="noStrik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i="0" sz="2800" u="none" cap="none" strike="noStrik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i="0" sz="2800" u="none" cap="none" strike="noStrik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i="0" sz="2800" u="none" cap="none" strike="noStrik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i="0" sz="2800" u="none" cap="none" strike="noStrik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i="0" sz="2800" u="none" cap="none" strike="noStrik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b="0" i="0" sz="1200" u="none" cap="none" strike="noStrik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b="0" i="0" sz="1200" u="none" cap="none" strike="noStrik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b="0" i="0" sz="1200" u="none" cap="none" strike="noStrik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b="0" i="0" sz="1200" u="none" cap="none" strike="noStrik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b="0" i="0" sz="1200" u="none" cap="none" strike="noStrik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b="0" i="0" sz="1200" u="none" cap="none" strike="noStrik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b="0" i="0" sz="1200" u="none" cap="none" strike="noStrik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b="0" i="0" sz="1200" u="none" cap="none" strike="noStrik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b="0" i="0" sz="1200" u="none" cap="none" strike="noStrik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1625" l="0" r="0" t="1625"/>
          <a:stretch/>
        </p:blipFill>
        <p:spPr>
          <a:xfrm>
            <a:off x="2079650" y="0"/>
            <a:ext cx="7140552" cy="53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/>
          <p:nvPr/>
        </p:nvSpPr>
        <p:spPr>
          <a:xfrm rot="5400000">
            <a:off x="1021440" y="-892990"/>
            <a:ext cx="2750100" cy="4792980"/>
          </a:xfrm>
          <a:prstGeom prst="rect">
            <a:avLst/>
          </a:prstGeom>
          <a:solidFill>
            <a:schemeClr val="accent1">
              <a:alpha val="85882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"/>
          <p:cNvSpPr txBox="1"/>
          <p:nvPr>
            <p:ph type="ctrTitle"/>
          </p:nvPr>
        </p:nvSpPr>
        <p:spPr>
          <a:xfrm>
            <a:off x="253900" y="612350"/>
            <a:ext cx="39894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">
                <a:solidFill>
                  <a:schemeClr val="lt1"/>
                </a:solidFill>
              </a:rPr>
              <a:t>TED TALKS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" sz="3500">
                <a:solidFill>
                  <a:schemeClr val="lt1"/>
                </a:solidFill>
              </a:rPr>
              <a:t>Over 18 years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122" name="Google Shape;122;p22"/>
          <p:cNvSpPr/>
          <p:nvPr/>
        </p:nvSpPr>
        <p:spPr>
          <a:xfrm flipH="1" rot="-5400000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"/>
          <p:cNvSpPr/>
          <p:nvPr/>
        </p:nvSpPr>
        <p:spPr>
          <a:xfrm flipH="1" rot="-5400000">
            <a:off x="1813858" y="-791185"/>
            <a:ext cx="3943875" cy="6142893"/>
          </a:xfrm>
          <a:prstGeom prst="rect">
            <a:avLst/>
          </a:prstGeom>
          <a:solidFill>
            <a:schemeClr val="accent1">
              <a:alpha val="25882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1"/>
          <p:cNvSpPr txBox="1"/>
          <p:nvPr>
            <p:ph type="ctrTitle"/>
          </p:nvPr>
        </p:nvSpPr>
        <p:spPr>
          <a:xfrm>
            <a:off x="6987100" y="278925"/>
            <a:ext cx="3340800" cy="18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2.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GLOBAL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POLITICAL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ECONOMIES</a:t>
            </a:r>
            <a:endParaRPr/>
          </a:p>
        </p:txBody>
      </p:sp>
      <p:sp>
        <p:nvSpPr>
          <p:cNvPr id="228" name="Google Shape;228;p31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31"/>
          <p:cNvPicPr preferRelativeResize="0"/>
          <p:nvPr/>
        </p:nvPicPr>
        <p:blipFill rotWithShape="1">
          <a:blip r:embed="rId3">
            <a:alphaModFix/>
          </a:blip>
          <a:srcRect b="0" l="99" r="108" t="0"/>
          <a:stretch/>
        </p:blipFill>
        <p:spPr>
          <a:xfrm>
            <a:off x="873614" y="442644"/>
            <a:ext cx="5824366" cy="3702636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1"/>
          <p:cNvSpPr/>
          <p:nvPr/>
        </p:nvSpPr>
        <p:spPr>
          <a:xfrm flipH="1" rot="-5400000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/>
          <p:nvPr/>
        </p:nvSpPr>
        <p:spPr>
          <a:xfrm flipH="1" rot="-5400000">
            <a:off x="1813858" y="-791185"/>
            <a:ext cx="3943875" cy="6142893"/>
          </a:xfrm>
          <a:prstGeom prst="rect">
            <a:avLst/>
          </a:prstGeom>
          <a:solidFill>
            <a:schemeClr val="accent1">
              <a:alpha val="25882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2"/>
          <p:cNvSpPr txBox="1"/>
          <p:nvPr>
            <p:ph type="ctrTitle"/>
          </p:nvPr>
        </p:nvSpPr>
        <p:spPr>
          <a:xfrm>
            <a:off x="6987107" y="278925"/>
            <a:ext cx="3340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13.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FOOD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SYSTEMS</a:t>
            </a:r>
            <a:endParaRPr/>
          </a:p>
        </p:txBody>
      </p:sp>
      <p:sp>
        <p:nvSpPr>
          <p:cNvPr id="237" name="Google Shape;237;p32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2"/>
          <p:cNvSpPr/>
          <p:nvPr/>
        </p:nvSpPr>
        <p:spPr>
          <a:xfrm flipH="1" rot="-5400000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2475" y="418650"/>
            <a:ext cx="5826649" cy="3723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/>
          <p:nvPr/>
        </p:nvSpPr>
        <p:spPr>
          <a:xfrm flipH="1" rot="-5400000">
            <a:off x="1813858" y="-791185"/>
            <a:ext cx="3943875" cy="6142893"/>
          </a:xfrm>
          <a:prstGeom prst="rect">
            <a:avLst/>
          </a:prstGeom>
          <a:solidFill>
            <a:schemeClr val="accent1">
              <a:alpha val="25882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3"/>
          <p:cNvSpPr txBox="1"/>
          <p:nvPr>
            <p:ph type="ctrTitle"/>
          </p:nvPr>
        </p:nvSpPr>
        <p:spPr>
          <a:xfrm>
            <a:off x="6987107" y="278925"/>
            <a:ext cx="3340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5.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GENDER /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FEMINISM(S)</a:t>
            </a:r>
            <a:endParaRPr/>
          </a:p>
        </p:txBody>
      </p:sp>
      <p:sp>
        <p:nvSpPr>
          <p:cNvPr id="246" name="Google Shape;246;p33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33"/>
          <p:cNvPicPr preferRelativeResize="0"/>
          <p:nvPr/>
        </p:nvPicPr>
        <p:blipFill rotWithShape="1">
          <a:blip r:embed="rId3">
            <a:alphaModFix/>
          </a:blip>
          <a:srcRect b="1200" l="0" r="0" t="1200"/>
          <a:stretch/>
        </p:blipFill>
        <p:spPr>
          <a:xfrm>
            <a:off x="915975" y="443325"/>
            <a:ext cx="5768374" cy="369227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3"/>
          <p:cNvSpPr/>
          <p:nvPr/>
        </p:nvSpPr>
        <p:spPr>
          <a:xfrm flipH="1" rot="-5400000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4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chemeClr val="accent1">
              <a:alpha val="6156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4"/>
          <p:cNvSpPr txBox="1"/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>
                <a:solidFill>
                  <a:schemeClr val="lt1"/>
                </a:solidFill>
              </a:rPr>
              <a:t>GENDER + FEMINISM(S)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6" name="Google Shape;256;p34"/>
          <p:cNvSpPr txBox="1"/>
          <p:nvPr>
            <p:ph idx="2" type="title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s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/>
          <p:nvPr/>
        </p:nvSpPr>
        <p:spPr>
          <a:xfrm flipH="1" rot="-5400000">
            <a:off x="2989888" y="-835353"/>
            <a:ext cx="2537460" cy="7088531"/>
          </a:xfrm>
          <a:prstGeom prst="rect">
            <a:avLst/>
          </a:prstGeom>
          <a:solidFill>
            <a:schemeClr val="accent1">
              <a:alpha val="25882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5"/>
          <p:cNvSpPr txBox="1"/>
          <p:nvPr>
            <p:ph type="ctrTitle"/>
          </p:nvPr>
        </p:nvSpPr>
        <p:spPr>
          <a:xfrm>
            <a:off x="6929457" y="548400"/>
            <a:ext cx="3340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TOP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TALKS</a:t>
            </a:r>
            <a:endParaRPr/>
          </a:p>
        </p:txBody>
      </p:sp>
      <p:sp>
        <p:nvSpPr>
          <p:cNvPr id="263" name="Google Shape;263;p35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5"/>
          <p:cNvSpPr/>
          <p:nvPr/>
        </p:nvSpPr>
        <p:spPr>
          <a:xfrm flipH="1" rot="-5400000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p35"/>
          <p:cNvPicPr preferRelativeResize="0"/>
          <p:nvPr/>
        </p:nvPicPr>
        <p:blipFill rotWithShape="1">
          <a:blip r:embed="rId3">
            <a:alphaModFix/>
          </a:blip>
          <a:srcRect b="0" l="5518" r="3799" t="0"/>
          <a:stretch/>
        </p:blipFill>
        <p:spPr>
          <a:xfrm>
            <a:off x="906781" y="1692094"/>
            <a:ext cx="6728459" cy="2034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6"/>
          <p:cNvSpPr txBox="1"/>
          <p:nvPr>
            <p:ph type="ctrTitle"/>
          </p:nvPr>
        </p:nvSpPr>
        <p:spPr>
          <a:xfrm>
            <a:off x="6929457" y="548400"/>
            <a:ext cx="3340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Associated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Other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Topics</a:t>
            </a:r>
            <a:endParaRPr/>
          </a:p>
        </p:txBody>
      </p:sp>
      <p:sp>
        <p:nvSpPr>
          <p:cNvPr id="271" name="Google Shape;271;p36"/>
          <p:cNvSpPr/>
          <p:nvPr/>
        </p:nvSpPr>
        <p:spPr>
          <a:xfrm flipH="1" rot="-5400000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6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6"/>
          <p:cNvSpPr txBox="1"/>
          <p:nvPr>
            <p:ph idx="4294967295" type="ctrTitle"/>
          </p:nvPr>
        </p:nvSpPr>
        <p:spPr>
          <a:xfrm>
            <a:off x="1197099" y="548400"/>
            <a:ext cx="4765200" cy="23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</a:pPr>
            <a:r>
              <a:rPr b="0" i="0" lang="es" sz="2400" u="none" cap="none" strike="noStrike">
                <a:solidFill>
                  <a:schemeClr val="dk2"/>
                </a:solidFill>
                <a:latin typeface="Livvic"/>
                <a:ea typeface="Livvic"/>
                <a:cs typeface="Livvic"/>
                <a:sym typeface="Livvic"/>
              </a:rPr>
              <a:t>3 TOP ASSOCIATIONS</a:t>
            </a:r>
            <a:endParaRPr b="0" i="0" sz="2400" u="none" cap="none" strike="noStrike">
              <a:solidFill>
                <a:schemeClr val="dk2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</a:pPr>
            <a:r>
              <a:t/>
            </a:r>
            <a:endParaRPr b="0" i="0" sz="2400" u="none" cap="none" strike="noStrike">
              <a:solidFill>
                <a:schemeClr val="dk2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ivvic"/>
              <a:buChar char="●"/>
            </a:pPr>
            <a:r>
              <a:rPr b="1" i="0" lang="es" sz="2400" u="none" cap="none" strike="noStrike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(Oral) Culture</a:t>
            </a:r>
            <a:endParaRPr b="1" i="0" sz="2400" u="none" cap="none" strike="noStrike">
              <a:solidFill>
                <a:schemeClr val="accen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ivvic"/>
              <a:buChar char="●"/>
            </a:pPr>
            <a:r>
              <a:rPr b="1" i="0" lang="es" sz="2400" u="none" cap="none" strike="noStrike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Community</a:t>
            </a:r>
            <a:endParaRPr b="1" i="0" sz="2400" u="none" cap="none" strike="noStrike">
              <a:solidFill>
                <a:schemeClr val="accen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2400"/>
              <a:buFont typeface="Livvic"/>
              <a:buChar char="●"/>
            </a:pPr>
            <a:r>
              <a:rPr b="1" i="0" lang="es" sz="2400" u="none" cap="none" strike="noStrike">
                <a:solidFill>
                  <a:schemeClr val="accent1"/>
                </a:solidFill>
                <a:latin typeface="Livvic"/>
                <a:ea typeface="Livvic"/>
                <a:cs typeface="Livvic"/>
                <a:sym typeface="Livvic"/>
              </a:rPr>
              <a:t>Cities</a:t>
            </a:r>
            <a:endParaRPr b="1" i="0" sz="2400" u="none" cap="none" strike="noStrike">
              <a:solidFill>
                <a:schemeClr val="accen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/>
          <p:nvPr/>
        </p:nvSpPr>
        <p:spPr>
          <a:xfrm flipH="1" rot="-5400000">
            <a:off x="1310509" y="-287836"/>
            <a:ext cx="4713256" cy="5905575"/>
          </a:xfrm>
          <a:prstGeom prst="rect">
            <a:avLst/>
          </a:prstGeom>
          <a:solidFill>
            <a:schemeClr val="accent1">
              <a:alpha val="25882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7"/>
          <p:cNvSpPr txBox="1"/>
          <p:nvPr>
            <p:ph type="ctrTitle"/>
          </p:nvPr>
        </p:nvSpPr>
        <p:spPr>
          <a:xfrm>
            <a:off x="6929457" y="548400"/>
            <a:ext cx="3340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Talks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Percentage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FEMINISM(S)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80" name="Google Shape;280;p37"/>
          <p:cNvSpPr/>
          <p:nvPr/>
        </p:nvSpPr>
        <p:spPr>
          <a:xfrm flipH="1" rot="-5400000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333" y="498421"/>
            <a:ext cx="5657826" cy="419942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7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8"/>
          <p:cNvSpPr/>
          <p:nvPr/>
        </p:nvSpPr>
        <p:spPr>
          <a:xfrm flipH="1" rot="-5400000">
            <a:off x="1356229" y="-333556"/>
            <a:ext cx="4621816" cy="5905575"/>
          </a:xfrm>
          <a:prstGeom prst="rect">
            <a:avLst/>
          </a:prstGeom>
          <a:solidFill>
            <a:schemeClr val="accent1">
              <a:alpha val="25882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8"/>
          <p:cNvSpPr txBox="1"/>
          <p:nvPr>
            <p:ph type="ctrTitle"/>
          </p:nvPr>
        </p:nvSpPr>
        <p:spPr>
          <a:xfrm>
            <a:off x="6929457" y="548400"/>
            <a:ext cx="3340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Topic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probability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FEMINISM(S)</a:t>
            </a:r>
            <a:endParaRPr/>
          </a:p>
        </p:txBody>
      </p:sp>
      <p:sp>
        <p:nvSpPr>
          <p:cNvPr id="289" name="Google Shape;289;p38"/>
          <p:cNvSpPr/>
          <p:nvPr/>
        </p:nvSpPr>
        <p:spPr>
          <a:xfrm flipH="1" rot="-5400000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4454" y="447231"/>
            <a:ext cx="5585365" cy="4250619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8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9"/>
          <p:cNvSpPr/>
          <p:nvPr/>
        </p:nvSpPr>
        <p:spPr>
          <a:xfrm flipH="1" rot="-5400000">
            <a:off x="1367981" y="-381038"/>
            <a:ext cx="4598316" cy="5905576"/>
          </a:xfrm>
          <a:prstGeom prst="rect">
            <a:avLst/>
          </a:prstGeom>
          <a:solidFill>
            <a:schemeClr val="accent1">
              <a:alpha val="25882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9"/>
          <p:cNvSpPr txBox="1"/>
          <p:nvPr>
            <p:ph type="ctrTitle"/>
          </p:nvPr>
        </p:nvSpPr>
        <p:spPr>
          <a:xfrm>
            <a:off x="6929457" y="548400"/>
            <a:ext cx="3340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Viewership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FEMINISM(S)</a:t>
            </a:r>
            <a:endParaRPr/>
          </a:p>
        </p:txBody>
      </p:sp>
      <p:sp>
        <p:nvSpPr>
          <p:cNvPr id="298" name="Google Shape;298;p39"/>
          <p:cNvSpPr/>
          <p:nvPr/>
        </p:nvSpPr>
        <p:spPr>
          <a:xfrm flipH="1" rot="-5400000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9" name="Google Shape;29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879" y="383430"/>
            <a:ext cx="5784520" cy="437664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9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/>
          <p:cNvSpPr/>
          <p:nvPr/>
        </p:nvSpPr>
        <p:spPr>
          <a:xfrm flipH="1" rot="-5400000">
            <a:off x="1318129" y="-295456"/>
            <a:ext cx="4698016" cy="5905575"/>
          </a:xfrm>
          <a:prstGeom prst="rect">
            <a:avLst/>
          </a:prstGeom>
          <a:solidFill>
            <a:schemeClr val="accent1">
              <a:alpha val="25882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0"/>
          <p:cNvSpPr txBox="1"/>
          <p:nvPr>
            <p:ph type="ctrTitle"/>
          </p:nvPr>
        </p:nvSpPr>
        <p:spPr>
          <a:xfrm>
            <a:off x="6929457" y="548400"/>
            <a:ext cx="3340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Percentage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Viewership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FEMINISM(S)</a:t>
            </a:r>
            <a:endParaRPr/>
          </a:p>
        </p:txBody>
      </p:sp>
      <p:sp>
        <p:nvSpPr>
          <p:cNvPr id="307" name="Google Shape;307;p40"/>
          <p:cNvSpPr/>
          <p:nvPr/>
        </p:nvSpPr>
        <p:spPr>
          <a:xfrm flipH="1" rot="-5400000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" name="Google Shape;30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064" y="544195"/>
            <a:ext cx="5730145" cy="4226272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0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/>
          <p:nvPr/>
        </p:nvSpPr>
        <p:spPr>
          <a:xfrm flipH="1" rot="-5400000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23"/>
          <p:cNvPicPr preferRelativeResize="0"/>
          <p:nvPr/>
        </p:nvPicPr>
        <p:blipFill rotWithShape="1">
          <a:blip r:embed="rId3">
            <a:alphaModFix/>
          </a:blip>
          <a:srcRect b="0" l="0" r="0" t="6190"/>
          <a:stretch/>
        </p:blipFill>
        <p:spPr>
          <a:xfrm>
            <a:off x="0" y="0"/>
            <a:ext cx="8923051" cy="523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/>
          <p:nvPr/>
        </p:nvSpPr>
        <p:spPr>
          <a:xfrm flipH="1" rot="-5400000">
            <a:off x="1340989" y="-318316"/>
            <a:ext cx="4652296" cy="5905575"/>
          </a:xfrm>
          <a:prstGeom prst="rect">
            <a:avLst/>
          </a:prstGeom>
          <a:solidFill>
            <a:schemeClr val="accent1">
              <a:alpha val="25882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41"/>
          <p:cNvSpPr txBox="1"/>
          <p:nvPr>
            <p:ph type="ctrTitle"/>
          </p:nvPr>
        </p:nvSpPr>
        <p:spPr>
          <a:xfrm>
            <a:off x="6929457" y="548400"/>
            <a:ext cx="3340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Commentary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FEMINISM(S)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16" name="Google Shape;316;p41"/>
          <p:cNvSpPr/>
          <p:nvPr/>
        </p:nvSpPr>
        <p:spPr>
          <a:xfrm flipH="1" rot="-5400000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1595" y="536459"/>
            <a:ext cx="5631085" cy="4161391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1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2"/>
          <p:cNvSpPr txBox="1"/>
          <p:nvPr>
            <p:ph type="ctrTitle"/>
          </p:nvPr>
        </p:nvSpPr>
        <p:spPr>
          <a:xfrm>
            <a:off x="6929457" y="548400"/>
            <a:ext cx="3340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Percentage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Commentary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FEMINISM(S)</a:t>
            </a:r>
            <a:endParaRPr/>
          </a:p>
        </p:txBody>
      </p:sp>
      <p:sp>
        <p:nvSpPr>
          <p:cNvPr id="324" name="Google Shape;324;p42"/>
          <p:cNvSpPr/>
          <p:nvPr/>
        </p:nvSpPr>
        <p:spPr>
          <a:xfrm flipH="1" rot="-5400000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5" name="Google Shape;32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875" y="403029"/>
            <a:ext cx="6094049" cy="4359269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2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3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43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chemeClr val="accent1">
              <a:alpha val="6156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43"/>
          <p:cNvSpPr txBox="1"/>
          <p:nvPr>
            <p:ph type="ctrTitle"/>
          </p:nvPr>
        </p:nvSpPr>
        <p:spPr>
          <a:xfrm>
            <a:off x="769725" y="1081450"/>
            <a:ext cx="3430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>
                <a:solidFill>
                  <a:schemeClr val="lt1"/>
                </a:solidFill>
              </a:rPr>
              <a:t>CONCLUSIONS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4" name="Google Shape;334;p43"/>
          <p:cNvSpPr txBox="1"/>
          <p:nvPr>
            <p:ph idx="2" type="title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s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4"/>
          <p:cNvSpPr txBox="1"/>
          <p:nvPr>
            <p:ph idx="1" type="subTitle"/>
          </p:nvPr>
        </p:nvSpPr>
        <p:spPr>
          <a:xfrm>
            <a:off x="495925" y="1886725"/>
            <a:ext cx="16482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 u="sng"/>
              <a:t>For Gender/ Feminisms:</a:t>
            </a:r>
            <a:endParaRPr u="sng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/>
              <a:t>(Oral) Culture,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/>
              <a:t>Community,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/>
              <a:t>Cities</a:t>
            </a:r>
            <a:endParaRPr/>
          </a:p>
        </p:txBody>
      </p:sp>
      <p:sp>
        <p:nvSpPr>
          <p:cNvPr id="340" name="Google Shape;340;p44"/>
          <p:cNvSpPr txBox="1"/>
          <p:nvPr>
            <p:ph idx="3" type="subTitle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/>
              <a:t>Gender / Feminisms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/>
              <a:t>Medicine </a:t>
            </a:r>
            <a:r>
              <a:rPr lang="es" sz="11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🎃</a:t>
            </a:r>
            <a:r>
              <a:rPr lang="es"/>
              <a:t>  </a:t>
            </a:r>
            <a:r>
              <a:rPr lang="es" u="sng"/>
              <a:t>surprises?? </a:t>
            </a:r>
            <a:endParaRPr u="sng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341" name="Google Shape;341;p44"/>
          <p:cNvSpPr txBox="1"/>
          <p:nvPr>
            <p:ph idx="5" type="subTitle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/>
              <a:t>Climate Change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/>
              <a:t>Education </a:t>
            </a:r>
            <a:r>
              <a:rPr lang="es" sz="11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😱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/>
              <a:t>Design / Ideas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/>
              <a:t>Tech Developments/ Ideas</a:t>
            </a:r>
            <a:endParaRPr/>
          </a:p>
        </p:txBody>
      </p:sp>
      <p:sp>
        <p:nvSpPr>
          <p:cNvPr id="342" name="Google Shape;342;p44"/>
          <p:cNvSpPr txBox="1"/>
          <p:nvPr>
            <p:ph idx="2" type="ctrTitle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On The Rise</a:t>
            </a:r>
            <a:endParaRPr/>
          </a:p>
        </p:txBody>
      </p:sp>
      <p:sp>
        <p:nvSpPr>
          <p:cNvPr id="343" name="Google Shape;343;p44"/>
          <p:cNvSpPr txBox="1"/>
          <p:nvPr>
            <p:ph idx="4" type="ctrTitle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Not so much</a:t>
            </a:r>
            <a:endParaRPr/>
          </a:p>
        </p:txBody>
      </p:sp>
      <p:sp>
        <p:nvSpPr>
          <p:cNvPr id="344" name="Google Shape;344;p44"/>
          <p:cNvSpPr txBox="1"/>
          <p:nvPr>
            <p:ph type="ctrTitle"/>
          </p:nvPr>
        </p:nvSpPr>
        <p:spPr>
          <a:xfrm>
            <a:off x="504022" y="139441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Topic Relations</a:t>
            </a:r>
            <a:endParaRPr/>
          </a:p>
        </p:txBody>
      </p:sp>
      <p:sp>
        <p:nvSpPr>
          <p:cNvPr id="345" name="Google Shape;345;p44"/>
          <p:cNvSpPr/>
          <p:nvPr/>
        </p:nvSpPr>
        <p:spPr>
          <a:xfrm>
            <a:off x="758600" y="921000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44"/>
          <p:cNvSpPr/>
          <p:nvPr/>
        </p:nvSpPr>
        <p:spPr>
          <a:xfrm>
            <a:off x="3356166" y="921000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44"/>
          <p:cNvSpPr/>
          <p:nvPr/>
        </p:nvSpPr>
        <p:spPr>
          <a:xfrm>
            <a:off x="5972088" y="921000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44"/>
          <p:cNvSpPr/>
          <p:nvPr/>
        </p:nvSpPr>
        <p:spPr>
          <a:xfrm>
            <a:off x="758600" y="2900975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44"/>
          <p:cNvSpPr/>
          <p:nvPr/>
        </p:nvSpPr>
        <p:spPr>
          <a:xfrm>
            <a:off x="3356166" y="2900975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44"/>
          <p:cNvSpPr/>
          <p:nvPr/>
        </p:nvSpPr>
        <p:spPr>
          <a:xfrm>
            <a:off x="5972088" y="2900975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1" name="Google Shape;351;p44"/>
          <p:cNvGrpSpPr/>
          <p:nvPr/>
        </p:nvGrpSpPr>
        <p:grpSpPr>
          <a:xfrm>
            <a:off x="796850" y="975157"/>
            <a:ext cx="382519" cy="350682"/>
            <a:chOff x="2903337" y="4279032"/>
            <a:chExt cx="382519" cy="350682"/>
          </a:xfrm>
        </p:grpSpPr>
        <p:sp>
          <p:nvSpPr>
            <p:cNvPr id="352" name="Google Shape;352;p44"/>
            <p:cNvSpPr/>
            <p:nvPr/>
          </p:nvSpPr>
          <p:spPr>
            <a:xfrm>
              <a:off x="2966979" y="4320570"/>
              <a:ext cx="202248" cy="184183"/>
            </a:xfrm>
            <a:custGeom>
              <a:rect b="b" l="l" r="r" t="t"/>
              <a:pathLst>
                <a:path extrusionOk="0" h="5791" w="6359">
                  <a:moveTo>
                    <a:pt x="3179" y="361"/>
                  </a:moveTo>
                  <a:cubicBezTo>
                    <a:pt x="3834" y="361"/>
                    <a:pt x="4477" y="611"/>
                    <a:pt x="4989" y="1099"/>
                  </a:cubicBezTo>
                  <a:cubicBezTo>
                    <a:pt x="5965" y="2087"/>
                    <a:pt x="5965" y="3707"/>
                    <a:pt x="4965" y="4683"/>
                  </a:cubicBezTo>
                  <a:cubicBezTo>
                    <a:pt x="4465" y="5183"/>
                    <a:pt x="3813" y="5433"/>
                    <a:pt x="3164" y="5433"/>
                  </a:cubicBezTo>
                  <a:cubicBezTo>
                    <a:pt x="2515" y="5433"/>
                    <a:pt x="1870" y="5183"/>
                    <a:pt x="1381" y="4683"/>
                  </a:cubicBezTo>
                  <a:cubicBezTo>
                    <a:pt x="393" y="3695"/>
                    <a:pt x="381" y="2087"/>
                    <a:pt x="1381" y="1099"/>
                  </a:cubicBezTo>
                  <a:cubicBezTo>
                    <a:pt x="1870" y="611"/>
                    <a:pt x="2524" y="361"/>
                    <a:pt x="3179" y="361"/>
                  </a:cubicBezTo>
                  <a:close/>
                  <a:moveTo>
                    <a:pt x="3179" y="1"/>
                  </a:moveTo>
                  <a:cubicBezTo>
                    <a:pt x="2438" y="1"/>
                    <a:pt x="1697" y="284"/>
                    <a:pt x="1131" y="849"/>
                  </a:cubicBezTo>
                  <a:cubicBezTo>
                    <a:pt x="0" y="1980"/>
                    <a:pt x="0" y="3814"/>
                    <a:pt x="1131" y="4945"/>
                  </a:cubicBezTo>
                  <a:cubicBezTo>
                    <a:pt x="1691" y="5504"/>
                    <a:pt x="2441" y="5790"/>
                    <a:pt x="3167" y="5790"/>
                  </a:cubicBezTo>
                  <a:cubicBezTo>
                    <a:pt x="3917" y="5790"/>
                    <a:pt x="4644" y="5504"/>
                    <a:pt x="5203" y="4945"/>
                  </a:cubicBezTo>
                  <a:cubicBezTo>
                    <a:pt x="6358" y="3814"/>
                    <a:pt x="6358" y="1980"/>
                    <a:pt x="5227" y="849"/>
                  </a:cubicBezTo>
                  <a:cubicBezTo>
                    <a:pt x="4662" y="284"/>
                    <a:pt x="3920" y="1"/>
                    <a:pt x="3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44"/>
            <p:cNvSpPr/>
            <p:nvPr/>
          </p:nvSpPr>
          <p:spPr>
            <a:xfrm>
              <a:off x="2903337" y="4279032"/>
              <a:ext cx="382519" cy="350682"/>
            </a:xfrm>
            <a:custGeom>
              <a:rect b="b" l="l" r="r" t="t"/>
              <a:pathLst>
                <a:path extrusionOk="0" h="11026" w="12027">
                  <a:moveTo>
                    <a:pt x="5168" y="1072"/>
                  </a:moveTo>
                  <a:cubicBezTo>
                    <a:pt x="5966" y="1072"/>
                    <a:pt x="6776" y="1381"/>
                    <a:pt x="7383" y="1988"/>
                  </a:cubicBezTo>
                  <a:cubicBezTo>
                    <a:pt x="8609" y="3215"/>
                    <a:pt x="8609" y="5203"/>
                    <a:pt x="7383" y="6429"/>
                  </a:cubicBezTo>
                  <a:cubicBezTo>
                    <a:pt x="6776" y="7037"/>
                    <a:pt x="5966" y="7346"/>
                    <a:pt x="5168" y="7346"/>
                  </a:cubicBezTo>
                  <a:cubicBezTo>
                    <a:pt x="4359" y="7334"/>
                    <a:pt x="3561" y="7037"/>
                    <a:pt x="2954" y="6429"/>
                  </a:cubicBezTo>
                  <a:cubicBezTo>
                    <a:pt x="1727" y="5203"/>
                    <a:pt x="1727" y="3215"/>
                    <a:pt x="2954" y="1988"/>
                  </a:cubicBezTo>
                  <a:cubicBezTo>
                    <a:pt x="3561" y="1381"/>
                    <a:pt x="4359" y="1072"/>
                    <a:pt x="5168" y="1072"/>
                  </a:cubicBezTo>
                  <a:close/>
                  <a:moveTo>
                    <a:pt x="7788" y="6513"/>
                  </a:moveTo>
                  <a:lnTo>
                    <a:pt x="8538" y="7263"/>
                  </a:lnTo>
                  <a:lnTo>
                    <a:pt x="8240" y="7561"/>
                  </a:lnTo>
                  <a:lnTo>
                    <a:pt x="7490" y="6810"/>
                  </a:lnTo>
                  <a:cubicBezTo>
                    <a:pt x="7550" y="6763"/>
                    <a:pt x="7597" y="6727"/>
                    <a:pt x="7633" y="6668"/>
                  </a:cubicBezTo>
                  <a:lnTo>
                    <a:pt x="7788" y="6513"/>
                  </a:lnTo>
                  <a:close/>
                  <a:moveTo>
                    <a:pt x="9038" y="7251"/>
                  </a:moveTo>
                  <a:cubicBezTo>
                    <a:pt x="9050" y="7251"/>
                    <a:pt x="9050" y="7251"/>
                    <a:pt x="9074" y="7275"/>
                  </a:cubicBezTo>
                  <a:lnTo>
                    <a:pt x="11276" y="9477"/>
                  </a:lnTo>
                  <a:lnTo>
                    <a:pt x="10455" y="10287"/>
                  </a:lnTo>
                  <a:lnTo>
                    <a:pt x="8252" y="8084"/>
                  </a:lnTo>
                  <a:cubicBezTo>
                    <a:pt x="8240" y="8073"/>
                    <a:pt x="8240" y="8061"/>
                    <a:pt x="8240" y="8061"/>
                  </a:cubicBezTo>
                  <a:cubicBezTo>
                    <a:pt x="8240" y="8049"/>
                    <a:pt x="8240" y="8049"/>
                    <a:pt x="8252" y="8037"/>
                  </a:cubicBezTo>
                  <a:lnTo>
                    <a:pt x="9014" y="7275"/>
                  </a:lnTo>
                  <a:cubicBezTo>
                    <a:pt x="9026" y="7251"/>
                    <a:pt x="9026" y="7251"/>
                    <a:pt x="9038" y="7251"/>
                  </a:cubicBezTo>
                  <a:close/>
                  <a:moveTo>
                    <a:pt x="11514" y="9716"/>
                  </a:moveTo>
                  <a:lnTo>
                    <a:pt x="11621" y="9835"/>
                  </a:lnTo>
                  <a:cubicBezTo>
                    <a:pt x="11645" y="9847"/>
                    <a:pt x="11645" y="9882"/>
                    <a:pt x="11633" y="9894"/>
                  </a:cubicBezTo>
                  <a:lnTo>
                    <a:pt x="10871" y="10656"/>
                  </a:lnTo>
                  <a:cubicBezTo>
                    <a:pt x="10859" y="10668"/>
                    <a:pt x="10859" y="10668"/>
                    <a:pt x="10836" y="10668"/>
                  </a:cubicBezTo>
                  <a:cubicBezTo>
                    <a:pt x="10824" y="10668"/>
                    <a:pt x="10824" y="10668"/>
                    <a:pt x="10812" y="10656"/>
                  </a:cubicBezTo>
                  <a:lnTo>
                    <a:pt x="10693" y="10537"/>
                  </a:lnTo>
                  <a:lnTo>
                    <a:pt x="11514" y="9716"/>
                  </a:ln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lnTo>
                    <a:pt x="1" y="8715"/>
                  </a:lnTo>
                  <a:cubicBezTo>
                    <a:pt x="1" y="8942"/>
                    <a:pt x="180" y="9132"/>
                    <a:pt x="418" y="9132"/>
                  </a:cubicBezTo>
                  <a:lnTo>
                    <a:pt x="5859" y="9132"/>
                  </a:lnTo>
                  <a:cubicBezTo>
                    <a:pt x="5954" y="9132"/>
                    <a:pt x="6037" y="9061"/>
                    <a:pt x="6037" y="8954"/>
                  </a:cubicBezTo>
                  <a:cubicBezTo>
                    <a:pt x="6037" y="8846"/>
                    <a:pt x="5954" y="8775"/>
                    <a:pt x="5859" y="8775"/>
                  </a:cubicBezTo>
                  <a:lnTo>
                    <a:pt x="418" y="8775"/>
                  </a:lnTo>
                  <a:cubicBezTo>
                    <a:pt x="394" y="8775"/>
                    <a:pt x="358" y="8739"/>
                    <a:pt x="358" y="8715"/>
                  </a:cubicBezTo>
                  <a:lnTo>
                    <a:pt x="358" y="1631"/>
                  </a:lnTo>
                  <a:lnTo>
                    <a:pt x="2787" y="1631"/>
                  </a:lnTo>
                  <a:lnTo>
                    <a:pt x="2704" y="1727"/>
                  </a:lnTo>
                  <a:cubicBezTo>
                    <a:pt x="1346" y="3072"/>
                    <a:pt x="1346" y="5298"/>
                    <a:pt x="2704" y="6668"/>
                  </a:cubicBezTo>
                  <a:cubicBezTo>
                    <a:pt x="3382" y="7346"/>
                    <a:pt x="4275" y="7692"/>
                    <a:pt x="5168" y="7692"/>
                  </a:cubicBezTo>
                  <a:cubicBezTo>
                    <a:pt x="5883" y="7692"/>
                    <a:pt x="6597" y="7465"/>
                    <a:pt x="7204" y="7037"/>
                  </a:cubicBezTo>
                  <a:lnTo>
                    <a:pt x="7978" y="7811"/>
                  </a:lnTo>
                  <a:cubicBezTo>
                    <a:pt x="7919" y="7882"/>
                    <a:pt x="7883" y="7977"/>
                    <a:pt x="7883" y="8061"/>
                  </a:cubicBezTo>
                  <a:cubicBezTo>
                    <a:pt x="7883" y="8168"/>
                    <a:pt x="7919" y="8275"/>
                    <a:pt x="8002" y="8346"/>
                  </a:cubicBezTo>
                  <a:lnTo>
                    <a:pt x="8443" y="8787"/>
                  </a:lnTo>
                  <a:lnTo>
                    <a:pt x="6609" y="8787"/>
                  </a:lnTo>
                  <a:cubicBezTo>
                    <a:pt x="6514" y="8787"/>
                    <a:pt x="6430" y="8870"/>
                    <a:pt x="6430" y="8966"/>
                  </a:cubicBezTo>
                  <a:cubicBezTo>
                    <a:pt x="6430" y="9073"/>
                    <a:pt x="6514" y="9144"/>
                    <a:pt x="6609" y="9144"/>
                  </a:cubicBezTo>
                  <a:lnTo>
                    <a:pt x="8800" y="9144"/>
                  </a:lnTo>
                  <a:lnTo>
                    <a:pt x="10562" y="10906"/>
                  </a:lnTo>
                  <a:cubicBezTo>
                    <a:pt x="10633" y="10978"/>
                    <a:pt x="10740" y="11025"/>
                    <a:pt x="10836" y="11025"/>
                  </a:cubicBezTo>
                  <a:cubicBezTo>
                    <a:pt x="10943" y="11025"/>
                    <a:pt x="11050" y="10978"/>
                    <a:pt x="11121" y="10906"/>
                  </a:cubicBezTo>
                  <a:lnTo>
                    <a:pt x="11883" y="10144"/>
                  </a:lnTo>
                  <a:cubicBezTo>
                    <a:pt x="12026" y="9978"/>
                    <a:pt x="12026" y="9728"/>
                    <a:pt x="11872" y="9585"/>
                  </a:cubicBezTo>
                  <a:lnTo>
                    <a:pt x="11062" y="8775"/>
                  </a:lnTo>
                  <a:lnTo>
                    <a:pt x="11062" y="8727"/>
                  </a:lnTo>
                  <a:lnTo>
                    <a:pt x="11062" y="7025"/>
                  </a:lnTo>
                  <a:cubicBezTo>
                    <a:pt x="11062" y="6918"/>
                    <a:pt x="10990" y="6846"/>
                    <a:pt x="10883" y="6846"/>
                  </a:cubicBezTo>
                  <a:cubicBezTo>
                    <a:pt x="10776" y="6846"/>
                    <a:pt x="10705" y="6918"/>
                    <a:pt x="10705" y="7025"/>
                  </a:cubicBezTo>
                  <a:lnTo>
                    <a:pt x="10705" y="8430"/>
                  </a:lnTo>
                  <a:lnTo>
                    <a:pt x="9312" y="7037"/>
                  </a:lnTo>
                  <a:cubicBezTo>
                    <a:pt x="9233" y="6958"/>
                    <a:pt x="9132" y="6919"/>
                    <a:pt x="9034" y="6919"/>
                  </a:cubicBezTo>
                  <a:cubicBezTo>
                    <a:pt x="8939" y="6919"/>
                    <a:pt x="8846" y="6955"/>
                    <a:pt x="8776" y="7025"/>
                  </a:cubicBezTo>
                  <a:lnTo>
                    <a:pt x="8002" y="6251"/>
                  </a:lnTo>
                  <a:cubicBezTo>
                    <a:pt x="8978" y="4882"/>
                    <a:pt x="8859" y="2953"/>
                    <a:pt x="7633" y="1738"/>
                  </a:cubicBezTo>
                  <a:lnTo>
                    <a:pt x="7550" y="1643"/>
                  </a:lnTo>
                  <a:lnTo>
                    <a:pt x="10705" y="1643"/>
                  </a:lnTo>
                  <a:lnTo>
                    <a:pt x="10705" y="6251"/>
                  </a:lnTo>
                  <a:cubicBezTo>
                    <a:pt x="10705" y="6346"/>
                    <a:pt x="10776" y="6429"/>
                    <a:pt x="10883" y="6429"/>
                  </a:cubicBezTo>
                  <a:cubicBezTo>
                    <a:pt x="10990" y="6429"/>
                    <a:pt x="11062" y="6346"/>
                    <a:pt x="11062" y="6251"/>
                  </a:cubicBezTo>
                  <a:lnTo>
                    <a:pt x="11062" y="655"/>
                  </a:lnTo>
                  <a:cubicBezTo>
                    <a:pt x="11062" y="298"/>
                    <a:pt x="10764" y="0"/>
                    <a:pt x="10407" y="0"/>
                  </a:cubicBezTo>
                  <a:lnTo>
                    <a:pt x="8812" y="0"/>
                  </a:lnTo>
                  <a:cubicBezTo>
                    <a:pt x="8716" y="0"/>
                    <a:pt x="8633" y="72"/>
                    <a:pt x="8633" y="179"/>
                  </a:cubicBezTo>
                  <a:cubicBezTo>
                    <a:pt x="8633" y="274"/>
                    <a:pt x="8716" y="357"/>
                    <a:pt x="8812" y="357"/>
                  </a:cubicBezTo>
                  <a:lnTo>
                    <a:pt x="10407" y="357"/>
                  </a:lnTo>
                  <a:cubicBezTo>
                    <a:pt x="10574" y="357"/>
                    <a:pt x="10705" y="488"/>
                    <a:pt x="10705" y="655"/>
                  </a:cubicBezTo>
                  <a:lnTo>
                    <a:pt x="10705" y="1286"/>
                  </a:lnTo>
                  <a:lnTo>
                    <a:pt x="7109" y="1286"/>
                  </a:lnTo>
                  <a:cubicBezTo>
                    <a:pt x="6520" y="899"/>
                    <a:pt x="5841" y="706"/>
                    <a:pt x="5165" y="706"/>
                  </a:cubicBezTo>
                  <a:cubicBezTo>
                    <a:pt x="4490" y="706"/>
                    <a:pt x="3817" y="899"/>
                    <a:pt x="3239" y="1286"/>
                  </a:cubicBezTo>
                  <a:lnTo>
                    <a:pt x="358" y="1286"/>
                  </a:lnTo>
                  <a:lnTo>
                    <a:pt x="358" y="655"/>
                  </a:lnTo>
                  <a:cubicBezTo>
                    <a:pt x="358" y="488"/>
                    <a:pt x="501" y="357"/>
                    <a:pt x="656" y="357"/>
                  </a:cubicBezTo>
                  <a:lnTo>
                    <a:pt x="8062" y="357"/>
                  </a:lnTo>
                  <a:cubicBezTo>
                    <a:pt x="8157" y="357"/>
                    <a:pt x="8240" y="274"/>
                    <a:pt x="8240" y="179"/>
                  </a:cubicBezTo>
                  <a:cubicBezTo>
                    <a:pt x="8240" y="72"/>
                    <a:pt x="8157" y="0"/>
                    <a:pt x="8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44"/>
            <p:cNvSpPr/>
            <p:nvPr/>
          </p:nvSpPr>
          <p:spPr>
            <a:xfrm>
              <a:off x="2937814" y="4300215"/>
              <a:ext cx="11768" cy="11418"/>
            </a:xfrm>
            <a:custGeom>
              <a:rect b="b" l="l" r="r" t="t"/>
              <a:pathLst>
                <a:path extrusionOk="0" h="359" w="370">
                  <a:moveTo>
                    <a:pt x="191" y="1"/>
                  </a:moveTo>
                  <a:cubicBezTo>
                    <a:pt x="84" y="1"/>
                    <a:pt x="0" y="72"/>
                    <a:pt x="0" y="179"/>
                  </a:cubicBezTo>
                  <a:cubicBezTo>
                    <a:pt x="0" y="263"/>
                    <a:pt x="84" y="358"/>
                    <a:pt x="191" y="358"/>
                  </a:cubicBezTo>
                  <a:cubicBezTo>
                    <a:pt x="286" y="358"/>
                    <a:pt x="370" y="287"/>
                    <a:pt x="370" y="179"/>
                  </a:cubicBezTo>
                  <a:cubicBezTo>
                    <a:pt x="370" y="72"/>
                    <a:pt x="286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44"/>
            <p:cNvSpPr/>
            <p:nvPr/>
          </p:nvSpPr>
          <p:spPr>
            <a:xfrm>
              <a:off x="2952572" y="4300215"/>
              <a:ext cx="11386" cy="11418"/>
            </a:xfrm>
            <a:custGeom>
              <a:rect b="b" l="l" r="r" t="t"/>
              <a:pathLst>
                <a:path extrusionOk="0" h="359" w="358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63"/>
                    <a:pt x="84" y="358"/>
                    <a:pt x="179" y="358"/>
                  </a:cubicBezTo>
                  <a:cubicBezTo>
                    <a:pt x="287" y="358"/>
                    <a:pt x="358" y="287"/>
                    <a:pt x="358" y="179"/>
                  </a:cubicBezTo>
                  <a:cubicBezTo>
                    <a:pt x="358" y="72"/>
                    <a:pt x="275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44"/>
            <p:cNvSpPr/>
            <p:nvPr/>
          </p:nvSpPr>
          <p:spPr>
            <a:xfrm>
              <a:off x="2967361" y="4300215"/>
              <a:ext cx="11386" cy="11418"/>
            </a:xfrm>
            <a:custGeom>
              <a:rect b="b" l="l" r="r" t="t"/>
              <a:pathLst>
                <a:path extrusionOk="0" h="359" w="358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cubicBezTo>
                    <a:pt x="286" y="358"/>
                    <a:pt x="357" y="287"/>
                    <a:pt x="357" y="179"/>
                  </a:cubicBezTo>
                  <a:cubicBezTo>
                    <a:pt x="345" y="72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44"/>
            <p:cNvSpPr/>
            <p:nvPr/>
          </p:nvSpPr>
          <p:spPr>
            <a:xfrm>
              <a:off x="3016563" y="4424063"/>
              <a:ext cx="11418" cy="11386"/>
            </a:xfrm>
            <a:custGeom>
              <a:rect b="b" l="l" r="r" t="t"/>
              <a:pathLst>
                <a:path extrusionOk="0" h="358" w="359">
                  <a:moveTo>
                    <a:pt x="180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cubicBezTo>
                    <a:pt x="287" y="357"/>
                    <a:pt x="358" y="286"/>
                    <a:pt x="358" y="179"/>
                  </a:cubicBezTo>
                  <a:cubicBezTo>
                    <a:pt x="358" y="84"/>
                    <a:pt x="287" y="0"/>
                    <a:pt x="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44"/>
            <p:cNvSpPr/>
            <p:nvPr/>
          </p:nvSpPr>
          <p:spPr>
            <a:xfrm>
              <a:off x="3016563" y="4442606"/>
              <a:ext cx="11418" cy="11386"/>
            </a:xfrm>
            <a:custGeom>
              <a:rect b="b" l="l" r="r" t="t"/>
              <a:pathLst>
                <a:path extrusionOk="0" h="358" w="359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cubicBezTo>
                    <a:pt x="287" y="358"/>
                    <a:pt x="358" y="286"/>
                    <a:pt x="358" y="179"/>
                  </a:cubicBezTo>
                  <a:cubicBezTo>
                    <a:pt x="358" y="72"/>
                    <a:pt x="287" y="1"/>
                    <a:pt x="1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44"/>
            <p:cNvSpPr/>
            <p:nvPr/>
          </p:nvSpPr>
          <p:spPr>
            <a:xfrm>
              <a:off x="3032498" y="4424063"/>
              <a:ext cx="11768" cy="11386"/>
            </a:xfrm>
            <a:custGeom>
              <a:rect b="b" l="l" r="r" t="t"/>
              <a:pathLst>
                <a:path extrusionOk="0" h="358" w="370">
                  <a:moveTo>
                    <a:pt x="191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86"/>
                    <a:pt x="83" y="357"/>
                    <a:pt x="191" y="357"/>
                  </a:cubicBezTo>
                  <a:cubicBezTo>
                    <a:pt x="286" y="357"/>
                    <a:pt x="369" y="286"/>
                    <a:pt x="369" y="179"/>
                  </a:cubicBezTo>
                  <a:cubicBezTo>
                    <a:pt x="369" y="84"/>
                    <a:pt x="274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44"/>
            <p:cNvSpPr/>
            <p:nvPr/>
          </p:nvSpPr>
          <p:spPr>
            <a:xfrm>
              <a:off x="3032498" y="4442606"/>
              <a:ext cx="11768" cy="11386"/>
            </a:xfrm>
            <a:custGeom>
              <a:rect b="b" l="l" r="r" t="t"/>
              <a:pathLst>
                <a:path extrusionOk="0" h="358" w="370">
                  <a:moveTo>
                    <a:pt x="191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86"/>
                    <a:pt x="83" y="358"/>
                    <a:pt x="191" y="358"/>
                  </a:cubicBezTo>
                  <a:cubicBezTo>
                    <a:pt x="286" y="358"/>
                    <a:pt x="369" y="286"/>
                    <a:pt x="369" y="179"/>
                  </a:cubicBezTo>
                  <a:cubicBezTo>
                    <a:pt x="369" y="72"/>
                    <a:pt x="274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44"/>
            <p:cNvSpPr/>
            <p:nvPr/>
          </p:nvSpPr>
          <p:spPr>
            <a:xfrm>
              <a:off x="3016213" y="4357527"/>
              <a:ext cx="112494" cy="111636"/>
            </a:xfrm>
            <a:custGeom>
              <a:rect b="b" l="l" r="r" t="t"/>
              <a:pathLst>
                <a:path extrusionOk="0" h="3510" w="3537">
                  <a:moveTo>
                    <a:pt x="2250" y="354"/>
                  </a:moveTo>
                  <a:lnTo>
                    <a:pt x="2096" y="1080"/>
                  </a:lnTo>
                  <a:lnTo>
                    <a:pt x="1357" y="913"/>
                  </a:lnTo>
                  <a:cubicBezTo>
                    <a:pt x="1336" y="909"/>
                    <a:pt x="1315" y="907"/>
                    <a:pt x="1293" y="907"/>
                  </a:cubicBezTo>
                  <a:cubicBezTo>
                    <a:pt x="1193" y="907"/>
                    <a:pt x="1093" y="950"/>
                    <a:pt x="1024" y="1009"/>
                  </a:cubicBezTo>
                  <a:cubicBezTo>
                    <a:pt x="929" y="1104"/>
                    <a:pt x="905" y="1211"/>
                    <a:pt x="929" y="1342"/>
                  </a:cubicBezTo>
                  <a:lnTo>
                    <a:pt x="953" y="1366"/>
                  </a:lnTo>
                  <a:lnTo>
                    <a:pt x="369" y="818"/>
                  </a:lnTo>
                  <a:lnTo>
                    <a:pt x="2250" y="354"/>
                  </a:lnTo>
                  <a:close/>
                  <a:moveTo>
                    <a:pt x="1274" y="1259"/>
                  </a:moveTo>
                  <a:lnTo>
                    <a:pt x="2036" y="1425"/>
                  </a:lnTo>
                  <a:lnTo>
                    <a:pt x="1869" y="2259"/>
                  </a:lnTo>
                  <a:lnTo>
                    <a:pt x="1429" y="1830"/>
                  </a:lnTo>
                  <a:lnTo>
                    <a:pt x="1274" y="1259"/>
                  </a:lnTo>
                  <a:close/>
                  <a:moveTo>
                    <a:pt x="2369" y="1521"/>
                  </a:moveTo>
                  <a:lnTo>
                    <a:pt x="3167" y="1699"/>
                  </a:lnTo>
                  <a:lnTo>
                    <a:pt x="1715" y="3152"/>
                  </a:lnTo>
                  <a:lnTo>
                    <a:pt x="1548" y="2449"/>
                  </a:lnTo>
                  <a:lnTo>
                    <a:pt x="1607" y="2509"/>
                  </a:lnTo>
                  <a:cubicBezTo>
                    <a:pt x="1679" y="2568"/>
                    <a:pt x="1774" y="2616"/>
                    <a:pt x="1857" y="2616"/>
                  </a:cubicBezTo>
                  <a:cubicBezTo>
                    <a:pt x="1893" y="2616"/>
                    <a:pt x="1929" y="2616"/>
                    <a:pt x="1965" y="2604"/>
                  </a:cubicBezTo>
                  <a:cubicBezTo>
                    <a:pt x="2084" y="2557"/>
                    <a:pt x="2191" y="2473"/>
                    <a:pt x="2203" y="2330"/>
                  </a:cubicBezTo>
                  <a:lnTo>
                    <a:pt x="2369" y="1521"/>
                  </a:lnTo>
                  <a:close/>
                  <a:moveTo>
                    <a:pt x="2239" y="0"/>
                  </a:moveTo>
                  <a:cubicBezTo>
                    <a:pt x="2211" y="0"/>
                    <a:pt x="2183" y="3"/>
                    <a:pt x="2155" y="9"/>
                  </a:cubicBezTo>
                  <a:lnTo>
                    <a:pt x="274" y="473"/>
                  </a:lnTo>
                  <a:cubicBezTo>
                    <a:pt x="167" y="509"/>
                    <a:pt x="60" y="604"/>
                    <a:pt x="24" y="723"/>
                  </a:cubicBezTo>
                  <a:cubicBezTo>
                    <a:pt x="0" y="842"/>
                    <a:pt x="24" y="985"/>
                    <a:pt x="119" y="1068"/>
                  </a:cubicBezTo>
                  <a:lnTo>
                    <a:pt x="1084" y="2009"/>
                  </a:lnTo>
                  <a:lnTo>
                    <a:pt x="1369" y="3223"/>
                  </a:lnTo>
                  <a:cubicBezTo>
                    <a:pt x="1393" y="3342"/>
                    <a:pt x="1488" y="3450"/>
                    <a:pt x="1619" y="3497"/>
                  </a:cubicBezTo>
                  <a:cubicBezTo>
                    <a:pt x="1655" y="3509"/>
                    <a:pt x="1679" y="3509"/>
                    <a:pt x="1726" y="3509"/>
                  </a:cubicBezTo>
                  <a:cubicBezTo>
                    <a:pt x="1810" y="3509"/>
                    <a:pt x="1905" y="3473"/>
                    <a:pt x="1976" y="3402"/>
                  </a:cubicBezTo>
                  <a:lnTo>
                    <a:pt x="3441" y="1949"/>
                  </a:lnTo>
                  <a:cubicBezTo>
                    <a:pt x="3512" y="1842"/>
                    <a:pt x="3536" y="1711"/>
                    <a:pt x="3512" y="1592"/>
                  </a:cubicBezTo>
                  <a:cubicBezTo>
                    <a:pt x="3477" y="1473"/>
                    <a:pt x="3381" y="1366"/>
                    <a:pt x="3239" y="1342"/>
                  </a:cubicBezTo>
                  <a:lnTo>
                    <a:pt x="2441" y="1152"/>
                  </a:lnTo>
                  <a:lnTo>
                    <a:pt x="2584" y="425"/>
                  </a:lnTo>
                  <a:cubicBezTo>
                    <a:pt x="2619" y="306"/>
                    <a:pt x="2572" y="187"/>
                    <a:pt x="2488" y="104"/>
                  </a:cubicBezTo>
                  <a:cubicBezTo>
                    <a:pt x="2416" y="31"/>
                    <a:pt x="2329" y="0"/>
                    <a:pt x="2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44"/>
            <p:cNvSpPr/>
            <p:nvPr/>
          </p:nvSpPr>
          <p:spPr>
            <a:xfrm>
              <a:off x="2937051" y="4499791"/>
              <a:ext cx="14439" cy="11386"/>
            </a:xfrm>
            <a:custGeom>
              <a:rect b="b" l="l" r="r" t="t"/>
              <a:pathLst>
                <a:path extrusionOk="0" h="358" w="454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96" y="358"/>
                    <a:pt x="179" y="358"/>
                  </a:cubicBezTo>
                  <a:lnTo>
                    <a:pt x="274" y="358"/>
                  </a:lnTo>
                  <a:cubicBezTo>
                    <a:pt x="370" y="358"/>
                    <a:pt x="453" y="286"/>
                    <a:pt x="453" y="179"/>
                  </a:cubicBezTo>
                  <a:cubicBezTo>
                    <a:pt x="453" y="72"/>
                    <a:pt x="370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44"/>
            <p:cNvSpPr/>
            <p:nvPr/>
          </p:nvSpPr>
          <p:spPr>
            <a:xfrm>
              <a:off x="2953717" y="4499791"/>
              <a:ext cx="30310" cy="11386"/>
            </a:xfrm>
            <a:custGeom>
              <a:rect b="b" l="l" r="r" t="t"/>
              <a:pathLst>
                <a:path extrusionOk="0" h="358" w="953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774" y="358"/>
                  </a:lnTo>
                  <a:cubicBezTo>
                    <a:pt x="882" y="358"/>
                    <a:pt x="953" y="286"/>
                    <a:pt x="953" y="179"/>
                  </a:cubicBezTo>
                  <a:cubicBezTo>
                    <a:pt x="953" y="96"/>
                    <a:pt x="858" y="0"/>
                    <a:pt x="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44"/>
            <p:cNvSpPr/>
            <p:nvPr/>
          </p:nvSpPr>
          <p:spPr>
            <a:xfrm>
              <a:off x="2937051" y="4514930"/>
              <a:ext cx="46976" cy="11386"/>
            </a:xfrm>
            <a:custGeom>
              <a:rect b="b" l="l" r="r" t="t"/>
              <a:pathLst>
                <a:path extrusionOk="0" h="358" w="1477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1298" y="358"/>
                  </a:lnTo>
                  <a:cubicBezTo>
                    <a:pt x="1406" y="358"/>
                    <a:pt x="1477" y="286"/>
                    <a:pt x="1477" y="179"/>
                  </a:cubicBezTo>
                  <a:cubicBezTo>
                    <a:pt x="1477" y="84"/>
                    <a:pt x="1382" y="1"/>
                    <a:pt x="1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44"/>
            <p:cNvSpPr/>
            <p:nvPr/>
          </p:nvSpPr>
          <p:spPr>
            <a:xfrm>
              <a:off x="2937051" y="4529719"/>
              <a:ext cx="46976" cy="11386"/>
            </a:xfrm>
            <a:custGeom>
              <a:rect b="b" l="l" r="r" t="t"/>
              <a:pathLst>
                <a:path extrusionOk="0" h="358" w="1477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298" y="357"/>
                  </a:lnTo>
                  <a:cubicBezTo>
                    <a:pt x="1406" y="357"/>
                    <a:pt x="1477" y="286"/>
                    <a:pt x="1477" y="179"/>
                  </a:cubicBezTo>
                  <a:cubicBezTo>
                    <a:pt x="1477" y="71"/>
                    <a:pt x="1382" y="0"/>
                    <a:pt x="1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44"/>
            <p:cNvSpPr/>
            <p:nvPr/>
          </p:nvSpPr>
          <p:spPr>
            <a:xfrm>
              <a:off x="3213881" y="4343787"/>
              <a:ext cx="11386" cy="126488"/>
            </a:xfrm>
            <a:custGeom>
              <a:rect b="b" l="l" r="r" t="t"/>
              <a:pathLst>
                <a:path extrusionOk="0" h="3977" w="358">
                  <a:moveTo>
                    <a:pt x="179" y="0"/>
                  </a:moveTo>
                  <a:cubicBezTo>
                    <a:pt x="83" y="0"/>
                    <a:pt x="0" y="83"/>
                    <a:pt x="0" y="179"/>
                  </a:cubicBezTo>
                  <a:lnTo>
                    <a:pt x="0" y="3798"/>
                  </a:lnTo>
                  <a:cubicBezTo>
                    <a:pt x="0" y="3893"/>
                    <a:pt x="83" y="3977"/>
                    <a:pt x="179" y="3977"/>
                  </a:cubicBezTo>
                  <a:cubicBezTo>
                    <a:pt x="286" y="3977"/>
                    <a:pt x="357" y="3893"/>
                    <a:pt x="357" y="3798"/>
                  </a:cubicBezTo>
                  <a:lnTo>
                    <a:pt x="357" y="179"/>
                  </a:lnTo>
                  <a:cubicBezTo>
                    <a:pt x="357" y="72"/>
                    <a:pt x="286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7" name="Google Shape;367;p44"/>
          <p:cNvSpPr/>
          <p:nvPr/>
        </p:nvSpPr>
        <p:spPr>
          <a:xfrm>
            <a:off x="3406159" y="971282"/>
            <a:ext cx="359015" cy="358442"/>
          </a:xfrm>
          <a:custGeom>
            <a:rect b="b" l="l" r="r" t="t"/>
            <a:pathLst>
              <a:path extrusionOk="0" h="11270" w="11288">
                <a:moveTo>
                  <a:pt x="6049" y="351"/>
                </a:moveTo>
                <a:lnTo>
                  <a:pt x="6049" y="1149"/>
                </a:lnTo>
                <a:lnTo>
                  <a:pt x="5239" y="1149"/>
                </a:lnTo>
                <a:lnTo>
                  <a:pt x="5239" y="351"/>
                </a:lnTo>
                <a:close/>
                <a:moveTo>
                  <a:pt x="1167" y="5828"/>
                </a:moveTo>
                <a:lnTo>
                  <a:pt x="1167" y="6650"/>
                </a:lnTo>
                <a:lnTo>
                  <a:pt x="345" y="6650"/>
                </a:lnTo>
                <a:lnTo>
                  <a:pt x="345" y="5828"/>
                </a:lnTo>
                <a:close/>
                <a:moveTo>
                  <a:pt x="10954" y="5828"/>
                </a:moveTo>
                <a:lnTo>
                  <a:pt x="10954" y="6650"/>
                </a:lnTo>
                <a:lnTo>
                  <a:pt x="10132" y="6650"/>
                </a:lnTo>
                <a:lnTo>
                  <a:pt x="10132" y="5828"/>
                </a:lnTo>
                <a:close/>
                <a:moveTo>
                  <a:pt x="1442" y="0"/>
                </a:moveTo>
                <a:cubicBezTo>
                  <a:pt x="1273" y="0"/>
                  <a:pt x="1100" y="58"/>
                  <a:pt x="953" y="185"/>
                </a:cubicBezTo>
                <a:cubicBezTo>
                  <a:pt x="726" y="375"/>
                  <a:pt x="643" y="709"/>
                  <a:pt x="726" y="971"/>
                </a:cubicBezTo>
                <a:cubicBezTo>
                  <a:pt x="755" y="1047"/>
                  <a:pt x="814" y="1085"/>
                  <a:pt x="885" y="1085"/>
                </a:cubicBezTo>
                <a:cubicBezTo>
                  <a:pt x="903" y="1085"/>
                  <a:pt x="922" y="1082"/>
                  <a:pt x="941" y="1078"/>
                </a:cubicBezTo>
                <a:cubicBezTo>
                  <a:pt x="1024" y="1042"/>
                  <a:pt x="1072" y="959"/>
                  <a:pt x="1036" y="863"/>
                </a:cubicBezTo>
                <a:cubicBezTo>
                  <a:pt x="953" y="601"/>
                  <a:pt x="1143" y="328"/>
                  <a:pt x="1429" y="328"/>
                </a:cubicBezTo>
                <a:cubicBezTo>
                  <a:pt x="1798" y="328"/>
                  <a:pt x="1977" y="792"/>
                  <a:pt x="1691" y="1042"/>
                </a:cubicBezTo>
                <a:cubicBezTo>
                  <a:pt x="1631" y="1112"/>
                  <a:pt x="1545" y="1140"/>
                  <a:pt x="1463" y="1140"/>
                </a:cubicBezTo>
                <a:cubicBezTo>
                  <a:pt x="1447" y="1140"/>
                  <a:pt x="1432" y="1139"/>
                  <a:pt x="1417" y="1137"/>
                </a:cubicBezTo>
                <a:cubicBezTo>
                  <a:pt x="1322" y="1137"/>
                  <a:pt x="1238" y="1197"/>
                  <a:pt x="1238" y="1280"/>
                </a:cubicBezTo>
                <a:cubicBezTo>
                  <a:pt x="1238" y="1375"/>
                  <a:pt x="1298" y="1459"/>
                  <a:pt x="1381" y="1459"/>
                </a:cubicBezTo>
                <a:cubicBezTo>
                  <a:pt x="1409" y="1462"/>
                  <a:pt x="1436" y="1464"/>
                  <a:pt x="1463" y="1464"/>
                </a:cubicBezTo>
                <a:cubicBezTo>
                  <a:pt x="1628" y="1464"/>
                  <a:pt x="1795" y="1403"/>
                  <a:pt x="1917" y="1280"/>
                </a:cubicBezTo>
                <a:cubicBezTo>
                  <a:pt x="2036" y="1185"/>
                  <a:pt x="2131" y="1042"/>
                  <a:pt x="2155" y="899"/>
                </a:cubicBezTo>
                <a:lnTo>
                  <a:pt x="3822" y="899"/>
                </a:lnTo>
                <a:cubicBezTo>
                  <a:pt x="3167" y="1149"/>
                  <a:pt x="2572" y="1542"/>
                  <a:pt x="2072" y="2042"/>
                </a:cubicBezTo>
                <a:cubicBezTo>
                  <a:pt x="1143" y="2971"/>
                  <a:pt x="619" y="4173"/>
                  <a:pt x="595" y="5471"/>
                </a:cubicBezTo>
                <a:lnTo>
                  <a:pt x="167" y="5471"/>
                </a:lnTo>
                <a:cubicBezTo>
                  <a:pt x="72" y="5471"/>
                  <a:pt x="0" y="5543"/>
                  <a:pt x="0" y="5626"/>
                </a:cubicBezTo>
                <a:lnTo>
                  <a:pt x="0" y="6793"/>
                </a:lnTo>
                <a:cubicBezTo>
                  <a:pt x="0" y="6876"/>
                  <a:pt x="72" y="6959"/>
                  <a:pt x="167" y="6959"/>
                </a:cubicBezTo>
                <a:lnTo>
                  <a:pt x="1322" y="6959"/>
                </a:lnTo>
                <a:cubicBezTo>
                  <a:pt x="1417" y="6959"/>
                  <a:pt x="1488" y="6876"/>
                  <a:pt x="1488" y="6793"/>
                </a:cubicBezTo>
                <a:lnTo>
                  <a:pt x="1488" y="5626"/>
                </a:lnTo>
                <a:cubicBezTo>
                  <a:pt x="1488" y="5543"/>
                  <a:pt x="1417" y="5471"/>
                  <a:pt x="1322" y="5471"/>
                </a:cubicBezTo>
                <a:lnTo>
                  <a:pt x="941" y="5471"/>
                </a:lnTo>
                <a:cubicBezTo>
                  <a:pt x="1012" y="3185"/>
                  <a:pt x="2703" y="1304"/>
                  <a:pt x="4906" y="959"/>
                </a:cubicBezTo>
                <a:lnTo>
                  <a:pt x="4906" y="1304"/>
                </a:lnTo>
                <a:cubicBezTo>
                  <a:pt x="4906" y="1387"/>
                  <a:pt x="4989" y="1459"/>
                  <a:pt x="5072" y="1459"/>
                </a:cubicBezTo>
                <a:lnTo>
                  <a:pt x="5406" y="1459"/>
                </a:lnTo>
                <a:cubicBezTo>
                  <a:pt x="5227" y="1518"/>
                  <a:pt x="5072" y="1661"/>
                  <a:pt x="5001" y="1852"/>
                </a:cubicBezTo>
                <a:lnTo>
                  <a:pt x="3513" y="5269"/>
                </a:lnTo>
                <a:cubicBezTo>
                  <a:pt x="3382" y="5566"/>
                  <a:pt x="3322" y="5888"/>
                  <a:pt x="3322" y="6197"/>
                </a:cubicBezTo>
                <a:cubicBezTo>
                  <a:pt x="3322" y="6793"/>
                  <a:pt x="3548" y="7340"/>
                  <a:pt x="3941" y="7793"/>
                </a:cubicBezTo>
                <a:cubicBezTo>
                  <a:pt x="3977" y="7817"/>
                  <a:pt x="4001" y="7852"/>
                  <a:pt x="4036" y="7900"/>
                </a:cubicBezTo>
                <a:lnTo>
                  <a:pt x="3643" y="7900"/>
                </a:lnTo>
                <a:cubicBezTo>
                  <a:pt x="3429" y="7900"/>
                  <a:pt x="3215" y="8031"/>
                  <a:pt x="3132" y="8233"/>
                </a:cubicBezTo>
                <a:cubicBezTo>
                  <a:pt x="3096" y="8329"/>
                  <a:pt x="3132" y="8412"/>
                  <a:pt x="3215" y="8460"/>
                </a:cubicBezTo>
                <a:cubicBezTo>
                  <a:pt x="3240" y="8469"/>
                  <a:pt x="3264" y="8473"/>
                  <a:pt x="3287" y="8473"/>
                </a:cubicBezTo>
                <a:cubicBezTo>
                  <a:pt x="3351" y="8473"/>
                  <a:pt x="3406" y="8438"/>
                  <a:pt x="3441" y="8376"/>
                </a:cubicBezTo>
                <a:cubicBezTo>
                  <a:pt x="3465" y="8281"/>
                  <a:pt x="3560" y="8221"/>
                  <a:pt x="3667" y="8221"/>
                </a:cubicBezTo>
                <a:lnTo>
                  <a:pt x="7632" y="8221"/>
                </a:lnTo>
                <a:cubicBezTo>
                  <a:pt x="7775" y="8221"/>
                  <a:pt x="7870" y="8329"/>
                  <a:pt x="7870" y="8460"/>
                </a:cubicBezTo>
                <a:lnTo>
                  <a:pt x="7870" y="9043"/>
                </a:lnTo>
                <a:cubicBezTo>
                  <a:pt x="7870" y="9174"/>
                  <a:pt x="7775" y="9281"/>
                  <a:pt x="7632" y="9281"/>
                </a:cubicBezTo>
                <a:lnTo>
                  <a:pt x="3632" y="9281"/>
                </a:lnTo>
                <a:cubicBezTo>
                  <a:pt x="3501" y="9281"/>
                  <a:pt x="3393" y="9174"/>
                  <a:pt x="3393" y="9043"/>
                </a:cubicBezTo>
                <a:lnTo>
                  <a:pt x="3393" y="8972"/>
                </a:lnTo>
                <a:cubicBezTo>
                  <a:pt x="3393" y="8876"/>
                  <a:pt x="3322" y="8805"/>
                  <a:pt x="3227" y="8805"/>
                </a:cubicBezTo>
                <a:cubicBezTo>
                  <a:pt x="3143" y="8805"/>
                  <a:pt x="3072" y="8876"/>
                  <a:pt x="3072" y="8972"/>
                </a:cubicBezTo>
                <a:lnTo>
                  <a:pt x="3072" y="9043"/>
                </a:lnTo>
                <a:cubicBezTo>
                  <a:pt x="3072" y="9353"/>
                  <a:pt x="3322" y="9603"/>
                  <a:pt x="3632" y="9603"/>
                </a:cubicBezTo>
                <a:lnTo>
                  <a:pt x="3691" y="9603"/>
                </a:lnTo>
                <a:lnTo>
                  <a:pt x="3691" y="11103"/>
                </a:lnTo>
                <a:cubicBezTo>
                  <a:pt x="3691" y="11198"/>
                  <a:pt x="3763" y="11269"/>
                  <a:pt x="3858" y="11269"/>
                </a:cubicBezTo>
                <a:lnTo>
                  <a:pt x="7382" y="11269"/>
                </a:lnTo>
                <a:cubicBezTo>
                  <a:pt x="7477" y="11269"/>
                  <a:pt x="7549" y="11198"/>
                  <a:pt x="7549" y="11103"/>
                </a:cubicBezTo>
                <a:lnTo>
                  <a:pt x="7549" y="10710"/>
                </a:lnTo>
                <a:cubicBezTo>
                  <a:pt x="7549" y="10615"/>
                  <a:pt x="7477" y="10543"/>
                  <a:pt x="7382" y="10543"/>
                </a:cubicBezTo>
                <a:cubicBezTo>
                  <a:pt x="7299" y="10543"/>
                  <a:pt x="7215" y="10615"/>
                  <a:pt x="7215" y="10710"/>
                </a:cubicBezTo>
                <a:lnTo>
                  <a:pt x="7215" y="10948"/>
                </a:lnTo>
                <a:lnTo>
                  <a:pt x="4024" y="10948"/>
                </a:lnTo>
                <a:lnTo>
                  <a:pt x="4024" y="9603"/>
                </a:lnTo>
                <a:lnTo>
                  <a:pt x="7215" y="9603"/>
                </a:lnTo>
                <a:lnTo>
                  <a:pt x="7215" y="10031"/>
                </a:lnTo>
                <a:cubicBezTo>
                  <a:pt x="7215" y="10126"/>
                  <a:pt x="7299" y="10198"/>
                  <a:pt x="7382" y="10198"/>
                </a:cubicBezTo>
                <a:cubicBezTo>
                  <a:pt x="7477" y="10198"/>
                  <a:pt x="7549" y="10126"/>
                  <a:pt x="7549" y="10031"/>
                </a:cubicBezTo>
                <a:lnTo>
                  <a:pt x="7549" y="9603"/>
                </a:lnTo>
                <a:lnTo>
                  <a:pt x="7608" y="9603"/>
                </a:lnTo>
                <a:cubicBezTo>
                  <a:pt x="7918" y="9603"/>
                  <a:pt x="8168" y="9353"/>
                  <a:pt x="8168" y="9043"/>
                </a:cubicBezTo>
                <a:lnTo>
                  <a:pt x="8168" y="8460"/>
                </a:lnTo>
                <a:cubicBezTo>
                  <a:pt x="8168" y="8150"/>
                  <a:pt x="7918" y="7900"/>
                  <a:pt x="7608" y="7900"/>
                </a:cubicBezTo>
                <a:lnTo>
                  <a:pt x="7239" y="7900"/>
                </a:lnTo>
                <a:cubicBezTo>
                  <a:pt x="7453" y="7686"/>
                  <a:pt x="7632" y="7436"/>
                  <a:pt x="7751" y="7150"/>
                </a:cubicBezTo>
                <a:cubicBezTo>
                  <a:pt x="7799" y="7067"/>
                  <a:pt x="7751" y="6971"/>
                  <a:pt x="7668" y="6924"/>
                </a:cubicBezTo>
                <a:cubicBezTo>
                  <a:pt x="7643" y="6915"/>
                  <a:pt x="7620" y="6910"/>
                  <a:pt x="7598" y="6910"/>
                </a:cubicBezTo>
                <a:cubicBezTo>
                  <a:pt x="7532" y="6910"/>
                  <a:pt x="7477" y="6948"/>
                  <a:pt x="7442" y="7019"/>
                </a:cubicBezTo>
                <a:cubicBezTo>
                  <a:pt x="7275" y="7388"/>
                  <a:pt x="7013" y="7686"/>
                  <a:pt x="6680" y="7900"/>
                </a:cubicBezTo>
                <a:lnTo>
                  <a:pt x="4572" y="7900"/>
                </a:lnTo>
                <a:cubicBezTo>
                  <a:pt x="4001" y="7555"/>
                  <a:pt x="3632" y="6912"/>
                  <a:pt x="3632" y="6209"/>
                </a:cubicBezTo>
                <a:cubicBezTo>
                  <a:pt x="3632" y="5947"/>
                  <a:pt x="3691" y="5674"/>
                  <a:pt x="3798" y="5423"/>
                </a:cubicBezTo>
                <a:lnTo>
                  <a:pt x="5287" y="2006"/>
                </a:lnTo>
                <a:cubicBezTo>
                  <a:pt x="5310" y="1911"/>
                  <a:pt x="5370" y="1852"/>
                  <a:pt x="5453" y="1828"/>
                </a:cubicBezTo>
                <a:lnTo>
                  <a:pt x="5453" y="5114"/>
                </a:lnTo>
                <a:cubicBezTo>
                  <a:pt x="5072" y="5173"/>
                  <a:pt x="4775" y="5423"/>
                  <a:pt x="4656" y="5781"/>
                </a:cubicBezTo>
                <a:cubicBezTo>
                  <a:pt x="4632" y="5876"/>
                  <a:pt x="4679" y="5959"/>
                  <a:pt x="4763" y="5995"/>
                </a:cubicBezTo>
                <a:cubicBezTo>
                  <a:pt x="4779" y="5999"/>
                  <a:pt x="4795" y="6001"/>
                  <a:pt x="4811" y="6001"/>
                </a:cubicBezTo>
                <a:cubicBezTo>
                  <a:pt x="4886" y="6001"/>
                  <a:pt x="4947" y="5957"/>
                  <a:pt x="4977" y="5888"/>
                </a:cubicBezTo>
                <a:cubicBezTo>
                  <a:pt x="5085" y="5573"/>
                  <a:pt x="5349" y="5427"/>
                  <a:pt x="5614" y="5427"/>
                </a:cubicBezTo>
                <a:cubicBezTo>
                  <a:pt x="5930" y="5427"/>
                  <a:pt x="6247" y="5636"/>
                  <a:pt x="6299" y="6019"/>
                </a:cubicBezTo>
                <a:lnTo>
                  <a:pt x="6299" y="6114"/>
                </a:lnTo>
                <a:cubicBezTo>
                  <a:pt x="6299" y="6537"/>
                  <a:pt x="5951" y="6795"/>
                  <a:pt x="5605" y="6795"/>
                </a:cubicBezTo>
                <a:cubicBezTo>
                  <a:pt x="5356" y="6795"/>
                  <a:pt x="5108" y="6662"/>
                  <a:pt x="4989" y="6364"/>
                </a:cubicBezTo>
                <a:cubicBezTo>
                  <a:pt x="4962" y="6293"/>
                  <a:pt x="4903" y="6255"/>
                  <a:pt x="4835" y="6255"/>
                </a:cubicBezTo>
                <a:cubicBezTo>
                  <a:pt x="4811" y="6255"/>
                  <a:pt x="4787" y="6260"/>
                  <a:pt x="4763" y="6269"/>
                </a:cubicBezTo>
                <a:cubicBezTo>
                  <a:pt x="4679" y="6305"/>
                  <a:pt x="4632" y="6412"/>
                  <a:pt x="4679" y="6495"/>
                </a:cubicBezTo>
                <a:cubicBezTo>
                  <a:pt x="4810" y="6805"/>
                  <a:pt x="5072" y="7043"/>
                  <a:pt x="5418" y="7126"/>
                </a:cubicBezTo>
                <a:cubicBezTo>
                  <a:pt x="5483" y="7138"/>
                  <a:pt x="5548" y="7144"/>
                  <a:pt x="5612" y="7144"/>
                </a:cubicBezTo>
                <a:cubicBezTo>
                  <a:pt x="6166" y="7144"/>
                  <a:pt x="6644" y="6702"/>
                  <a:pt x="6644" y="6126"/>
                </a:cubicBezTo>
                <a:cubicBezTo>
                  <a:pt x="6644" y="5590"/>
                  <a:pt x="6239" y="5197"/>
                  <a:pt x="5787" y="5126"/>
                </a:cubicBezTo>
                <a:lnTo>
                  <a:pt x="5787" y="1840"/>
                </a:lnTo>
                <a:cubicBezTo>
                  <a:pt x="5870" y="1864"/>
                  <a:pt x="5929" y="1947"/>
                  <a:pt x="5953" y="2018"/>
                </a:cubicBezTo>
                <a:lnTo>
                  <a:pt x="7442" y="5459"/>
                </a:lnTo>
                <a:cubicBezTo>
                  <a:pt x="7573" y="5769"/>
                  <a:pt x="7632" y="6114"/>
                  <a:pt x="7596" y="6447"/>
                </a:cubicBezTo>
                <a:cubicBezTo>
                  <a:pt x="7573" y="6543"/>
                  <a:pt x="7656" y="6626"/>
                  <a:pt x="7739" y="6626"/>
                </a:cubicBezTo>
                <a:cubicBezTo>
                  <a:pt x="7750" y="6629"/>
                  <a:pt x="7762" y="6630"/>
                  <a:pt x="7772" y="6630"/>
                </a:cubicBezTo>
                <a:cubicBezTo>
                  <a:pt x="7853" y="6630"/>
                  <a:pt x="7918" y="6557"/>
                  <a:pt x="7918" y="6483"/>
                </a:cubicBezTo>
                <a:cubicBezTo>
                  <a:pt x="7965" y="6090"/>
                  <a:pt x="7906" y="5697"/>
                  <a:pt x="7739" y="5316"/>
                </a:cubicBezTo>
                <a:lnTo>
                  <a:pt x="6251" y="1887"/>
                </a:lnTo>
                <a:cubicBezTo>
                  <a:pt x="6180" y="1709"/>
                  <a:pt x="6025" y="1566"/>
                  <a:pt x="5846" y="1494"/>
                </a:cubicBezTo>
                <a:lnTo>
                  <a:pt x="6180" y="1494"/>
                </a:lnTo>
                <a:cubicBezTo>
                  <a:pt x="6263" y="1494"/>
                  <a:pt x="6346" y="1423"/>
                  <a:pt x="6346" y="1328"/>
                </a:cubicBezTo>
                <a:lnTo>
                  <a:pt x="6346" y="994"/>
                </a:lnTo>
                <a:cubicBezTo>
                  <a:pt x="8549" y="1328"/>
                  <a:pt x="10240" y="3221"/>
                  <a:pt x="10311" y="5495"/>
                </a:cubicBezTo>
                <a:lnTo>
                  <a:pt x="9930" y="5495"/>
                </a:lnTo>
                <a:cubicBezTo>
                  <a:pt x="9835" y="5495"/>
                  <a:pt x="9763" y="5578"/>
                  <a:pt x="9763" y="5662"/>
                </a:cubicBezTo>
                <a:lnTo>
                  <a:pt x="9763" y="6828"/>
                </a:lnTo>
                <a:cubicBezTo>
                  <a:pt x="9763" y="6912"/>
                  <a:pt x="9835" y="6983"/>
                  <a:pt x="9930" y="6983"/>
                </a:cubicBezTo>
                <a:lnTo>
                  <a:pt x="11085" y="6983"/>
                </a:lnTo>
                <a:cubicBezTo>
                  <a:pt x="11180" y="6983"/>
                  <a:pt x="11252" y="6912"/>
                  <a:pt x="11252" y="6828"/>
                </a:cubicBezTo>
                <a:lnTo>
                  <a:pt x="11252" y="5662"/>
                </a:lnTo>
                <a:cubicBezTo>
                  <a:pt x="11287" y="5554"/>
                  <a:pt x="11204" y="5483"/>
                  <a:pt x="11121" y="5483"/>
                </a:cubicBezTo>
                <a:lnTo>
                  <a:pt x="10692" y="5483"/>
                </a:lnTo>
                <a:cubicBezTo>
                  <a:pt x="10656" y="4185"/>
                  <a:pt x="10132" y="2983"/>
                  <a:pt x="9216" y="2054"/>
                </a:cubicBezTo>
                <a:cubicBezTo>
                  <a:pt x="8704" y="1554"/>
                  <a:pt x="8108" y="1161"/>
                  <a:pt x="7453" y="911"/>
                </a:cubicBezTo>
                <a:lnTo>
                  <a:pt x="9120" y="911"/>
                </a:lnTo>
                <a:cubicBezTo>
                  <a:pt x="9204" y="1244"/>
                  <a:pt x="9501" y="1483"/>
                  <a:pt x="9835" y="1483"/>
                </a:cubicBezTo>
                <a:cubicBezTo>
                  <a:pt x="10240" y="1483"/>
                  <a:pt x="10585" y="1149"/>
                  <a:pt x="10585" y="732"/>
                </a:cubicBezTo>
                <a:cubicBezTo>
                  <a:pt x="10585" y="447"/>
                  <a:pt x="10418" y="197"/>
                  <a:pt x="10180" y="78"/>
                </a:cubicBezTo>
                <a:cubicBezTo>
                  <a:pt x="10155" y="63"/>
                  <a:pt x="10128" y="56"/>
                  <a:pt x="10102" y="56"/>
                </a:cubicBezTo>
                <a:cubicBezTo>
                  <a:pt x="10043" y="56"/>
                  <a:pt x="9987" y="91"/>
                  <a:pt x="9954" y="149"/>
                </a:cubicBezTo>
                <a:cubicBezTo>
                  <a:pt x="9918" y="244"/>
                  <a:pt x="9942" y="328"/>
                  <a:pt x="10037" y="375"/>
                </a:cubicBezTo>
                <a:cubicBezTo>
                  <a:pt x="10168" y="447"/>
                  <a:pt x="10251" y="590"/>
                  <a:pt x="10251" y="732"/>
                </a:cubicBezTo>
                <a:cubicBezTo>
                  <a:pt x="10251" y="959"/>
                  <a:pt x="10073" y="1137"/>
                  <a:pt x="9859" y="1137"/>
                </a:cubicBezTo>
                <a:cubicBezTo>
                  <a:pt x="9632" y="1137"/>
                  <a:pt x="9454" y="959"/>
                  <a:pt x="9454" y="732"/>
                </a:cubicBezTo>
                <a:cubicBezTo>
                  <a:pt x="9454" y="613"/>
                  <a:pt x="9489" y="506"/>
                  <a:pt x="9585" y="435"/>
                </a:cubicBezTo>
                <a:cubicBezTo>
                  <a:pt x="9656" y="375"/>
                  <a:pt x="9656" y="268"/>
                  <a:pt x="9597" y="197"/>
                </a:cubicBezTo>
                <a:cubicBezTo>
                  <a:pt x="9565" y="159"/>
                  <a:pt x="9521" y="141"/>
                  <a:pt x="9476" y="141"/>
                </a:cubicBezTo>
                <a:cubicBezTo>
                  <a:pt x="9435" y="141"/>
                  <a:pt x="9393" y="156"/>
                  <a:pt x="9358" y="185"/>
                </a:cubicBezTo>
                <a:cubicBezTo>
                  <a:pt x="9239" y="292"/>
                  <a:pt x="9168" y="423"/>
                  <a:pt x="9120" y="566"/>
                </a:cubicBezTo>
                <a:lnTo>
                  <a:pt x="6370" y="566"/>
                </a:lnTo>
                <a:lnTo>
                  <a:pt x="6370" y="173"/>
                </a:lnTo>
                <a:cubicBezTo>
                  <a:pt x="6370" y="78"/>
                  <a:pt x="6299" y="6"/>
                  <a:pt x="6203" y="6"/>
                </a:cubicBezTo>
                <a:lnTo>
                  <a:pt x="5072" y="6"/>
                </a:lnTo>
                <a:cubicBezTo>
                  <a:pt x="4989" y="6"/>
                  <a:pt x="4906" y="78"/>
                  <a:pt x="4906" y="173"/>
                </a:cubicBezTo>
                <a:lnTo>
                  <a:pt x="4906" y="566"/>
                </a:lnTo>
                <a:lnTo>
                  <a:pt x="2155" y="566"/>
                </a:lnTo>
                <a:cubicBezTo>
                  <a:pt x="2077" y="214"/>
                  <a:pt x="1767" y="0"/>
                  <a:pt x="144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8" name="Google Shape;368;p44"/>
          <p:cNvGrpSpPr/>
          <p:nvPr/>
        </p:nvGrpSpPr>
        <p:grpSpPr>
          <a:xfrm>
            <a:off x="6010317" y="1012267"/>
            <a:ext cx="383632" cy="276449"/>
            <a:chOff x="3933342" y="4315767"/>
            <a:chExt cx="383632" cy="276449"/>
          </a:xfrm>
        </p:grpSpPr>
        <p:sp>
          <p:nvSpPr>
            <p:cNvPr id="369" name="Google Shape;369;p44"/>
            <p:cNvSpPr/>
            <p:nvPr/>
          </p:nvSpPr>
          <p:spPr>
            <a:xfrm>
              <a:off x="3933342" y="4315767"/>
              <a:ext cx="383632" cy="276449"/>
            </a:xfrm>
            <a:custGeom>
              <a:rect b="b" l="l" r="r" t="t"/>
              <a:pathLst>
                <a:path extrusionOk="0" h="8692" w="12062">
                  <a:moveTo>
                    <a:pt x="2061" y="369"/>
                  </a:moveTo>
                  <a:cubicBezTo>
                    <a:pt x="2120" y="369"/>
                    <a:pt x="2168" y="417"/>
                    <a:pt x="2168" y="476"/>
                  </a:cubicBezTo>
                  <a:lnTo>
                    <a:pt x="2168" y="845"/>
                  </a:lnTo>
                  <a:lnTo>
                    <a:pt x="1406" y="845"/>
                  </a:lnTo>
                  <a:lnTo>
                    <a:pt x="1406" y="476"/>
                  </a:lnTo>
                  <a:cubicBezTo>
                    <a:pt x="1406" y="417"/>
                    <a:pt x="1454" y="369"/>
                    <a:pt x="1513" y="369"/>
                  </a:cubicBezTo>
                  <a:close/>
                  <a:moveTo>
                    <a:pt x="10824" y="1262"/>
                  </a:moveTo>
                  <a:cubicBezTo>
                    <a:pt x="10883" y="1262"/>
                    <a:pt x="10931" y="1310"/>
                    <a:pt x="10931" y="1369"/>
                  </a:cubicBezTo>
                  <a:lnTo>
                    <a:pt x="10943" y="1715"/>
                  </a:lnTo>
                  <a:lnTo>
                    <a:pt x="9490" y="1715"/>
                  </a:lnTo>
                  <a:lnTo>
                    <a:pt x="9490" y="1369"/>
                  </a:lnTo>
                  <a:cubicBezTo>
                    <a:pt x="9490" y="1310"/>
                    <a:pt x="9526" y="1262"/>
                    <a:pt x="9586" y="1262"/>
                  </a:cubicBezTo>
                  <a:close/>
                  <a:moveTo>
                    <a:pt x="1513" y="0"/>
                  </a:moveTo>
                  <a:cubicBezTo>
                    <a:pt x="1251" y="0"/>
                    <a:pt x="1049" y="214"/>
                    <a:pt x="1049" y="464"/>
                  </a:cubicBezTo>
                  <a:lnTo>
                    <a:pt x="1049" y="833"/>
                  </a:lnTo>
                  <a:lnTo>
                    <a:pt x="894" y="833"/>
                  </a:lnTo>
                  <a:cubicBezTo>
                    <a:pt x="692" y="833"/>
                    <a:pt x="489" y="905"/>
                    <a:pt x="334" y="1048"/>
                  </a:cubicBezTo>
                  <a:cubicBezTo>
                    <a:pt x="263" y="1107"/>
                    <a:pt x="239" y="1226"/>
                    <a:pt x="299" y="1298"/>
                  </a:cubicBezTo>
                  <a:cubicBezTo>
                    <a:pt x="332" y="1338"/>
                    <a:pt x="385" y="1360"/>
                    <a:pt x="440" y="1360"/>
                  </a:cubicBezTo>
                  <a:cubicBezTo>
                    <a:pt x="482" y="1360"/>
                    <a:pt x="525" y="1347"/>
                    <a:pt x="561" y="1322"/>
                  </a:cubicBezTo>
                  <a:cubicBezTo>
                    <a:pt x="676" y="1220"/>
                    <a:pt x="791" y="1203"/>
                    <a:pt x="908" y="1203"/>
                  </a:cubicBezTo>
                  <a:cubicBezTo>
                    <a:pt x="966" y="1203"/>
                    <a:pt x="1025" y="1207"/>
                    <a:pt x="1084" y="1207"/>
                  </a:cubicBezTo>
                  <a:cubicBezTo>
                    <a:pt x="1116" y="1207"/>
                    <a:pt x="1148" y="1206"/>
                    <a:pt x="1180" y="1203"/>
                  </a:cubicBezTo>
                  <a:lnTo>
                    <a:pt x="2680" y="1203"/>
                  </a:lnTo>
                  <a:cubicBezTo>
                    <a:pt x="2978" y="1203"/>
                    <a:pt x="3216" y="1441"/>
                    <a:pt x="3216" y="1738"/>
                  </a:cubicBezTo>
                  <a:lnTo>
                    <a:pt x="3216" y="2429"/>
                  </a:lnTo>
                  <a:cubicBezTo>
                    <a:pt x="3216" y="2536"/>
                    <a:pt x="3299" y="2607"/>
                    <a:pt x="3394" y="2607"/>
                  </a:cubicBezTo>
                  <a:cubicBezTo>
                    <a:pt x="3501" y="2607"/>
                    <a:pt x="3573" y="2536"/>
                    <a:pt x="3573" y="2429"/>
                  </a:cubicBezTo>
                  <a:lnTo>
                    <a:pt x="3573" y="2072"/>
                  </a:lnTo>
                  <a:lnTo>
                    <a:pt x="11217" y="2072"/>
                  </a:lnTo>
                  <a:cubicBezTo>
                    <a:pt x="11491" y="2084"/>
                    <a:pt x="11705" y="2322"/>
                    <a:pt x="11705" y="2607"/>
                  </a:cubicBezTo>
                  <a:lnTo>
                    <a:pt x="11705" y="2834"/>
                  </a:lnTo>
                  <a:lnTo>
                    <a:pt x="11395" y="2834"/>
                  </a:lnTo>
                  <a:cubicBezTo>
                    <a:pt x="11288" y="2834"/>
                    <a:pt x="11217" y="2905"/>
                    <a:pt x="11217" y="3012"/>
                  </a:cubicBezTo>
                  <a:cubicBezTo>
                    <a:pt x="11217" y="3108"/>
                    <a:pt x="11288" y="3191"/>
                    <a:pt x="11395" y="3191"/>
                  </a:cubicBezTo>
                  <a:lnTo>
                    <a:pt x="11705" y="3191"/>
                  </a:lnTo>
                  <a:lnTo>
                    <a:pt x="11705" y="7441"/>
                  </a:lnTo>
                  <a:lnTo>
                    <a:pt x="10883" y="7441"/>
                  </a:lnTo>
                  <a:cubicBezTo>
                    <a:pt x="10621" y="7441"/>
                    <a:pt x="10395" y="7215"/>
                    <a:pt x="10395" y="6953"/>
                  </a:cubicBezTo>
                  <a:lnTo>
                    <a:pt x="10395" y="3667"/>
                  </a:lnTo>
                  <a:cubicBezTo>
                    <a:pt x="10395" y="3453"/>
                    <a:pt x="10538" y="3262"/>
                    <a:pt x="10740" y="3203"/>
                  </a:cubicBezTo>
                  <a:cubicBezTo>
                    <a:pt x="10824" y="3167"/>
                    <a:pt x="10883" y="3072"/>
                    <a:pt x="10859" y="2977"/>
                  </a:cubicBezTo>
                  <a:cubicBezTo>
                    <a:pt x="10829" y="2906"/>
                    <a:pt x="10747" y="2852"/>
                    <a:pt x="10672" y="2852"/>
                  </a:cubicBezTo>
                  <a:cubicBezTo>
                    <a:pt x="10659" y="2852"/>
                    <a:pt x="10646" y="2854"/>
                    <a:pt x="10633" y="2858"/>
                  </a:cubicBezTo>
                  <a:cubicBezTo>
                    <a:pt x="10276" y="2965"/>
                    <a:pt x="10038" y="3310"/>
                    <a:pt x="10038" y="3667"/>
                  </a:cubicBezTo>
                  <a:lnTo>
                    <a:pt x="10038" y="6953"/>
                  </a:lnTo>
                  <a:cubicBezTo>
                    <a:pt x="10038" y="7418"/>
                    <a:pt x="10419" y="7799"/>
                    <a:pt x="10883" y="7799"/>
                  </a:cubicBezTo>
                  <a:lnTo>
                    <a:pt x="11705" y="7799"/>
                  </a:lnTo>
                  <a:cubicBezTo>
                    <a:pt x="11705" y="8096"/>
                    <a:pt x="11467" y="8334"/>
                    <a:pt x="11169" y="8334"/>
                  </a:cubicBezTo>
                  <a:lnTo>
                    <a:pt x="3394" y="8334"/>
                  </a:lnTo>
                  <a:cubicBezTo>
                    <a:pt x="3478" y="8227"/>
                    <a:pt x="3537" y="8108"/>
                    <a:pt x="3561" y="7977"/>
                  </a:cubicBezTo>
                  <a:cubicBezTo>
                    <a:pt x="3573" y="7870"/>
                    <a:pt x="3513" y="7787"/>
                    <a:pt x="3430" y="7775"/>
                  </a:cubicBezTo>
                  <a:cubicBezTo>
                    <a:pt x="3414" y="7771"/>
                    <a:pt x="3399" y="7770"/>
                    <a:pt x="3384" y="7770"/>
                  </a:cubicBezTo>
                  <a:cubicBezTo>
                    <a:pt x="3299" y="7770"/>
                    <a:pt x="3236" y="7825"/>
                    <a:pt x="3216" y="7906"/>
                  </a:cubicBezTo>
                  <a:cubicBezTo>
                    <a:pt x="3180" y="8156"/>
                    <a:pt x="2954" y="8334"/>
                    <a:pt x="2704" y="8334"/>
                  </a:cubicBezTo>
                  <a:lnTo>
                    <a:pt x="823" y="8334"/>
                  </a:lnTo>
                  <a:cubicBezTo>
                    <a:pt x="572" y="8287"/>
                    <a:pt x="358" y="8072"/>
                    <a:pt x="358" y="7799"/>
                  </a:cubicBezTo>
                  <a:lnTo>
                    <a:pt x="358" y="2774"/>
                  </a:lnTo>
                  <a:lnTo>
                    <a:pt x="358" y="1834"/>
                  </a:lnTo>
                  <a:cubicBezTo>
                    <a:pt x="358" y="1726"/>
                    <a:pt x="287" y="1655"/>
                    <a:pt x="180" y="1655"/>
                  </a:cubicBezTo>
                  <a:cubicBezTo>
                    <a:pt x="72" y="1655"/>
                    <a:pt x="1" y="1726"/>
                    <a:pt x="1" y="1834"/>
                  </a:cubicBezTo>
                  <a:lnTo>
                    <a:pt x="1" y="7799"/>
                  </a:lnTo>
                  <a:cubicBezTo>
                    <a:pt x="1" y="8251"/>
                    <a:pt x="334" y="8608"/>
                    <a:pt x="751" y="8680"/>
                  </a:cubicBezTo>
                  <a:cubicBezTo>
                    <a:pt x="763" y="8680"/>
                    <a:pt x="787" y="8680"/>
                    <a:pt x="811" y="8692"/>
                  </a:cubicBezTo>
                  <a:lnTo>
                    <a:pt x="11169" y="8692"/>
                  </a:lnTo>
                  <a:cubicBezTo>
                    <a:pt x="11657" y="8692"/>
                    <a:pt x="12062" y="8287"/>
                    <a:pt x="12062" y="7799"/>
                  </a:cubicBezTo>
                  <a:lnTo>
                    <a:pt x="12062" y="2607"/>
                  </a:lnTo>
                  <a:cubicBezTo>
                    <a:pt x="12050" y="2155"/>
                    <a:pt x="11717" y="1786"/>
                    <a:pt x="11300" y="1715"/>
                  </a:cubicBezTo>
                  <a:lnTo>
                    <a:pt x="11300" y="1357"/>
                  </a:lnTo>
                  <a:cubicBezTo>
                    <a:pt x="11300" y="1107"/>
                    <a:pt x="11098" y="893"/>
                    <a:pt x="10836" y="893"/>
                  </a:cubicBezTo>
                  <a:lnTo>
                    <a:pt x="9609" y="893"/>
                  </a:lnTo>
                  <a:cubicBezTo>
                    <a:pt x="9347" y="893"/>
                    <a:pt x="9145" y="1107"/>
                    <a:pt x="9145" y="1357"/>
                  </a:cubicBezTo>
                  <a:lnTo>
                    <a:pt x="9145" y="1703"/>
                  </a:lnTo>
                  <a:lnTo>
                    <a:pt x="8621" y="1703"/>
                  </a:lnTo>
                  <a:lnTo>
                    <a:pt x="8252" y="881"/>
                  </a:lnTo>
                  <a:cubicBezTo>
                    <a:pt x="8121" y="595"/>
                    <a:pt x="7823" y="405"/>
                    <a:pt x="7502" y="405"/>
                  </a:cubicBezTo>
                  <a:lnTo>
                    <a:pt x="6049" y="405"/>
                  </a:lnTo>
                  <a:cubicBezTo>
                    <a:pt x="5776" y="405"/>
                    <a:pt x="5525" y="536"/>
                    <a:pt x="5383" y="738"/>
                  </a:cubicBezTo>
                  <a:cubicBezTo>
                    <a:pt x="5323" y="822"/>
                    <a:pt x="5335" y="941"/>
                    <a:pt x="5418" y="1000"/>
                  </a:cubicBezTo>
                  <a:cubicBezTo>
                    <a:pt x="5450" y="1023"/>
                    <a:pt x="5486" y="1033"/>
                    <a:pt x="5523" y="1033"/>
                  </a:cubicBezTo>
                  <a:cubicBezTo>
                    <a:pt x="5583" y="1033"/>
                    <a:pt x="5643" y="1004"/>
                    <a:pt x="5680" y="953"/>
                  </a:cubicBezTo>
                  <a:cubicBezTo>
                    <a:pt x="5764" y="833"/>
                    <a:pt x="5895" y="762"/>
                    <a:pt x="6049" y="762"/>
                  </a:cubicBezTo>
                  <a:lnTo>
                    <a:pt x="7502" y="762"/>
                  </a:lnTo>
                  <a:cubicBezTo>
                    <a:pt x="7681" y="762"/>
                    <a:pt x="7847" y="869"/>
                    <a:pt x="7919" y="1024"/>
                  </a:cubicBezTo>
                  <a:lnTo>
                    <a:pt x="8240" y="1703"/>
                  </a:lnTo>
                  <a:lnTo>
                    <a:pt x="5335" y="1703"/>
                  </a:lnTo>
                  <a:lnTo>
                    <a:pt x="5395" y="1584"/>
                  </a:lnTo>
                  <a:cubicBezTo>
                    <a:pt x="5430" y="1488"/>
                    <a:pt x="5395" y="1381"/>
                    <a:pt x="5299" y="1345"/>
                  </a:cubicBezTo>
                  <a:cubicBezTo>
                    <a:pt x="5276" y="1332"/>
                    <a:pt x="5252" y="1327"/>
                    <a:pt x="5227" y="1327"/>
                  </a:cubicBezTo>
                  <a:cubicBezTo>
                    <a:pt x="5162" y="1327"/>
                    <a:pt x="5096" y="1368"/>
                    <a:pt x="5061" y="1429"/>
                  </a:cubicBezTo>
                  <a:lnTo>
                    <a:pt x="4942" y="1703"/>
                  </a:lnTo>
                  <a:lnTo>
                    <a:pt x="3561" y="1703"/>
                  </a:lnTo>
                  <a:cubicBezTo>
                    <a:pt x="3549" y="1226"/>
                    <a:pt x="3144" y="833"/>
                    <a:pt x="2668" y="833"/>
                  </a:cubicBezTo>
                  <a:lnTo>
                    <a:pt x="2525" y="833"/>
                  </a:lnTo>
                  <a:lnTo>
                    <a:pt x="2525" y="464"/>
                  </a:lnTo>
                  <a:cubicBezTo>
                    <a:pt x="2525" y="214"/>
                    <a:pt x="2311" y="0"/>
                    <a:pt x="20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44"/>
            <p:cNvSpPr/>
            <p:nvPr/>
          </p:nvSpPr>
          <p:spPr>
            <a:xfrm>
              <a:off x="4035214" y="4410037"/>
              <a:ext cx="11386" cy="140896"/>
            </a:xfrm>
            <a:custGeom>
              <a:rect b="b" l="l" r="r" t="t"/>
              <a:pathLst>
                <a:path extrusionOk="0" h="4430" w="358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lnTo>
                    <a:pt x="1" y="4251"/>
                  </a:lnTo>
                  <a:cubicBezTo>
                    <a:pt x="1" y="4358"/>
                    <a:pt x="72" y="4430"/>
                    <a:pt x="179" y="4430"/>
                  </a:cubicBezTo>
                  <a:cubicBezTo>
                    <a:pt x="287" y="4430"/>
                    <a:pt x="358" y="4358"/>
                    <a:pt x="358" y="4251"/>
                  </a:cubicBezTo>
                  <a:lnTo>
                    <a:pt x="358" y="179"/>
                  </a:lnTo>
                  <a:cubicBezTo>
                    <a:pt x="358" y="84"/>
                    <a:pt x="287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44"/>
            <p:cNvSpPr/>
            <p:nvPr/>
          </p:nvSpPr>
          <p:spPr>
            <a:xfrm>
              <a:off x="4221146" y="4390827"/>
              <a:ext cx="42460" cy="32886"/>
            </a:xfrm>
            <a:custGeom>
              <a:rect b="b" l="l" r="r" t="t"/>
              <a:pathLst>
                <a:path extrusionOk="0" h="1034" w="1335">
                  <a:moveTo>
                    <a:pt x="813" y="0"/>
                  </a:moveTo>
                  <a:cubicBezTo>
                    <a:pt x="753" y="0"/>
                    <a:pt x="693" y="29"/>
                    <a:pt x="656" y="81"/>
                  </a:cubicBezTo>
                  <a:cubicBezTo>
                    <a:pt x="596" y="152"/>
                    <a:pt x="620" y="271"/>
                    <a:pt x="703" y="331"/>
                  </a:cubicBezTo>
                  <a:cubicBezTo>
                    <a:pt x="846" y="438"/>
                    <a:pt x="775" y="664"/>
                    <a:pt x="596" y="664"/>
                  </a:cubicBezTo>
                  <a:cubicBezTo>
                    <a:pt x="489" y="664"/>
                    <a:pt x="406" y="557"/>
                    <a:pt x="417" y="450"/>
                  </a:cubicBezTo>
                  <a:cubicBezTo>
                    <a:pt x="429" y="355"/>
                    <a:pt x="370" y="259"/>
                    <a:pt x="275" y="247"/>
                  </a:cubicBezTo>
                  <a:cubicBezTo>
                    <a:pt x="265" y="246"/>
                    <a:pt x="256" y="246"/>
                    <a:pt x="248" y="246"/>
                  </a:cubicBezTo>
                  <a:cubicBezTo>
                    <a:pt x="152" y="246"/>
                    <a:pt x="71" y="303"/>
                    <a:pt x="60" y="390"/>
                  </a:cubicBezTo>
                  <a:cubicBezTo>
                    <a:pt x="1" y="736"/>
                    <a:pt x="251" y="1033"/>
                    <a:pt x="584" y="1033"/>
                  </a:cubicBezTo>
                  <a:cubicBezTo>
                    <a:pt x="1120" y="1009"/>
                    <a:pt x="1334" y="331"/>
                    <a:pt x="918" y="33"/>
                  </a:cubicBezTo>
                  <a:cubicBezTo>
                    <a:pt x="886" y="11"/>
                    <a:pt x="849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44"/>
            <p:cNvSpPr/>
            <p:nvPr/>
          </p:nvSpPr>
          <p:spPr>
            <a:xfrm>
              <a:off x="4054519" y="4384561"/>
              <a:ext cx="192961" cy="192516"/>
            </a:xfrm>
            <a:custGeom>
              <a:rect b="b" l="l" r="r" t="t"/>
              <a:pathLst>
                <a:path extrusionOk="0" h="6053" w="6067">
                  <a:moveTo>
                    <a:pt x="3013" y="1"/>
                  </a:moveTo>
                  <a:cubicBezTo>
                    <a:pt x="2380" y="1"/>
                    <a:pt x="1733" y="201"/>
                    <a:pt x="1168" y="647"/>
                  </a:cubicBezTo>
                  <a:cubicBezTo>
                    <a:pt x="1096" y="706"/>
                    <a:pt x="1073" y="825"/>
                    <a:pt x="1132" y="909"/>
                  </a:cubicBezTo>
                  <a:cubicBezTo>
                    <a:pt x="1166" y="949"/>
                    <a:pt x="1219" y="971"/>
                    <a:pt x="1274" y="971"/>
                  </a:cubicBezTo>
                  <a:cubicBezTo>
                    <a:pt x="1315" y="971"/>
                    <a:pt x="1358" y="958"/>
                    <a:pt x="1394" y="933"/>
                  </a:cubicBezTo>
                  <a:cubicBezTo>
                    <a:pt x="1895" y="538"/>
                    <a:pt x="2466" y="360"/>
                    <a:pt x="3024" y="360"/>
                  </a:cubicBezTo>
                  <a:cubicBezTo>
                    <a:pt x="4402" y="360"/>
                    <a:pt x="5704" y="1444"/>
                    <a:pt x="5704" y="3028"/>
                  </a:cubicBezTo>
                  <a:cubicBezTo>
                    <a:pt x="5704" y="3659"/>
                    <a:pt x="5478" y="4266"/>
                    <a:pt x="5085" y="4743"/>
                  </a:cubicBezTo>
                  <a:cubicBezTo>
                    <a:pt x="4573" y="5350"/>
                    <a:pt x="3835" y="5707"/>
                    <a:pt x="3025" y="5707"/>
                  </a:cubicBezTo>
                  <a:cubicBezTo>
                    <a:pt x="1549" y="5707"/>
                    <a:pt x="358" y="4516"/>
                    <a:pt x="358" y="3052"/>
                  </a:cubicBezTo>
                  <a:cubicBezTo>
                    <a:pt x="358" y="2457"/>
                    <a:pt x="561" y="1897"/>
                    <a:pt x="918" y="1421"/>
                  </a:cubicBezTo>
                  <a:cubicBezTo>
                    <a:pt x="977" y="1349"/>
                    <a:pt x="953" y="1230"/>
                    <a:pt x="882" y="1171"/>
                  </a:cubicBezTo>
                  <a:cubicBezTo>
                    <a:pt x="852" y="1146"/>
                    <a:pt x="814" y="1134"/>
                    <a:pt x="776" y="1134"/>
                  </a:cubicBezTo>
                  <a:cubicBezTo>
                    <a:pt x="722" y="1134"/>
                    <a:pt x="667" y="1158"/>
                    <a:pt x="632" y="1206"/>
                  </a:cubicBezTo>
                  <a:cubicBezTo>
                    <a:pt x="227" y="1742"/>
                    <a:pt x="1" y="2361"/>
                    <a:pt x="1" y="3028"/>
                  </a:cubicBezTo>
                  <a:cubicBezTo>
                    <a:pt x="1" y="4695"/>
                    <a:pt x="1358" y="6052"/>
                    <a:pt x="3025" y="6052"/>
                  </a:cubicBezTo>
                  <a:cubicBezTo>
                    <a:pt x="3930" y="6052"/>
                    <a:pt x="4775" y="5648"/>
                    <a:pt x="5347" y="4969"/>
                  </a:cubicBezTo>
                  <a:cubicBezTo>
                    <a:pt x="5787" y="4433"/>
                    <a:pt x="6049" y="3731"/>
                    <a:pt x="6049" y="3028"/>
                  </a:cubicBezTo>
                  <a:cubicBezTo>
                    <a:pt x="6066" y="1230"/>
                    <a:pt x="4580" y="1"/>
                    <a:pt x="30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44"/>
            <p:cNvSpPr/>
            <p:nvPr/>
          </p:nvSpPr>
          <p:spPr>
            <a:xfrm>
              <a:off x="4085593" y="4420278"/>
              <a:ext cx="145826" cy="120923"/>
            </a:xfrm>
            <a:custGeom>
              <a:rect b="b" l="l" r="r" t="t"/>
              <a:pathLst>
                <a:path extrusionOk="0" h="3802" w="4585">
                  <a:moveTo>
                    <a:pt x="2060" y="0"/>
                  </a:moveTo>
                  <a:cubicBezTo>
                    <a:pt x="893" y="0"/>
                    <a:pt x="0" y="1060"/>
                    <a:pt x="191" y="2203"/>
                  </a:cubicBezTo>
                  <a:cubicBezTo>
                    <a:pt x="202" y="2301"/>
                    <a:pt x="282" y="2359"/>
                    <a:pt x="369" y="2359"/>
                  </a:cubicBezTo>
                  <a:cubicBezTo>
                    <a:pt x="377" y="2359"/>
                    <a:pt x="385" y="2359"/>
                    <a:pt x="393" y="2358"/>
                  </a:cubicBezTo>
                  <a:cubicBezTo>
                    <a:pt x="500" y="2346"/>
                    <a:pt x="560" y="2250"/>
                    <a:pt x="548" y="2143"/>
                  </a:cubicBezTo>
                  <a:cubicBezTo>
                    <a:pt x="377" y="1146"/>
                    <a:pt x="1184" y="350"/>
                    <a:pt x="2075" y="350"/>
                  </a:cubicBezTo>
                  <a:cubicBezTo>
                    <a:pt x="2428" y="350"/>
                    <a:pt x="2795" y="475"/>
                    <a:pt x="3120" y="762"/>
                  </a:cubicBezTo>
                  <a:cubicBezTo>
                    <a:pt x="3727" y="1334"/>
                    <a:pt x="3786" y="2310"/>
                    <a:pt x="3191" y="2941"/>
                  </a:cubicBezTo>
                  <a:cubicBezTo>
                    <a:pt x="2884" y="3270"/>
                    <a:pt x="2472" y="3430"/>
                    <a:pt x="2064" y="3430"/>
                  </a:cubicBezTo>
                  <a:cubicBezTo>
                    <a:pt x="1569" y="3430"/>
                    <a:pt x="1079" y="3195"/>
                    <a:pt x="786" y="2739"/>
                  </a:cubicBezTo>
                  <a:cubicBezTo>
                    <a:pt x="751" y="2690"/>
                    <a:pt x="700" y="2666"/>
                    <a:pt x="645" y="2666"/>
                  </a:cubicBezTo>
                  <a:cubicBezTo>
                    <a:pt x="606" y="2666"/>
                    <a:pt x="564" y="2678"/>
                    <a:pt x="524" y="2703"/>
                  </a:cubicBezTo>
                  <a:cubicBezTo>
                    <a:pt x="441" y="2762"/>
                    <a:pt x="429" y="2858"/>
                    <a:pt x="488" y="2953"/>
                  </a:cubicBezTo>
                  <a:cubicBezTo>
                    <a:pt x="859" y="3512"/>
                    <a:pt x="1464" y="3801"/>
                    <a:pt x="2073" y="3801"/>
                  </a:cubicBezTo>
                  <a:cubicBezTo>
                    <a:pt x="2579" y="3801"/>
                    <a:pt x="3087" y="3602"/>
                    <a:pt x="3465" y="3191"/>
                  </a:cubicBezTo>
                  <a:cubicBezTo>
                    <a:pt x="4584" y="1988"/>
                    <a:pt x="3715" y="0"/>
                    <a:pt x="20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44"/>
            <p:cNvSpPr/>
            <p:nvPr/>
          </p:nvSpPr>
          <p:spPr>
            <a:xfrm>
              <a:off x="4131392" y="4449507"/>
              <a:ext cx="54577" cy="45767"/>
            </a:xfrm>
            <a:custGeom>
              <a:rect b="b" l="l" r="r" t="t"/>
              <a:pathLst>
                <a:path extrusionOk="0" h="1439" w="1716">
                  <a:moveTo>
                    <a:pt x="820" y="0"/>
                  </a:moveTo>
                  <a:cubicBezTo>
                    <a:pt x="805" y="0"/>
                    <a:pt x="790" y="3"/>
                    <a:pt x="775" y="10"/>
                  </a:cubicBezTo>
                  <a:cubicBezTo>
                    <a:pt x="203" y="129"/>
                    <a:pt x="1" y="831"/>
                    <a:pt x="394" y="1224"/>
                  </a:cubicBezTo>
                  <a:cubicBezTo>
                    <a:pt x="537" y="1367"/>
                    <a:pt x="724" y="1439"/>
                    <a:pt x="912" y="1439"/>
                  </a:cubicBezTo>
                  <a:cubicBezTo>
                    <a:pt x="1099" y="1439"/>
                    <a:pt x="1287" y="1367"/>
                    <a:pt x="1430" y="1224"/>
                  </a:cubicBezTo>
                  <a:cubicBezTo>
                    <a:pt x="1668" y="986"/>
                    <a:pt x="1715" y="665"/>
                    <a:pt x="1573" y="391"/>
                  </a:cubicBezTo>
                  <a:cubicBezTo>
                    <a:pt x="1546" y="329"/>
                    <a:pt x="1481" y="294"/>
                    <a:pt x="1410" y="294"/>
                  </a:cubicBezTo>
                  <a:cubicBezTo>
                    <a:pt x="1385" y="294"/>
                    <a:pt x="1359" y="298"/>
                    <a:pt x="1334" y="307"/>
                  </a:cubicBezTo>
                  <a:cubicBezTo>
                    <a:pt x="1251" y="343"/>
                    <a:pt x="1215" y="450"/>
                    <a:pt x="1251" y="546"/>
                  </a:cubicBezTo>
                  <a:cubicBezTo>
                    <a:pt x="1311" y="677"/>
                    <a:pt x="1287" y="843"/>
                    <a:pt x="1180" y="962"/>
                  </a:cubicBezTo>
                  <a:cubicBezTo>
                    <a:pt x="1102" y="1034"/>
                    <a:pt x="1007" y="1069"/>
                    <a:pt x="913" y="1069"/>
                  </a:cubicBezTo>
                  <a:cubicBezTo>
                    <a:pt x="820" y="1069"/>
                    <a:pt x="727" y="1034"/>
                    <a:pt x="656" y="962"/>
                  </a:cubicBezTo>
                  <a:cubicBezTo>
                    <a:pt x="441" y="748"/>
                    <a:pt x="561" y="391"/>
                    <a:pt x="846" y="343"/>
                  </a:cubicBezTo>
                  <a:cubicBezTo>
                    <a:pt x="953" y="331"/>
                    <a:pt x="1013" y="236"/>
                    <a:pt x="977" y="141"/>
                  </a:cubicBezTo>
                  <a:cubicBezTo>
                    <a:pt x="958" y="63"/>
                    <a:pt x="890" y="0"/>
                    <a:pt x="8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5" name="Google Shape;375;p44"/>
          <p:cNvGrpSpPr/>
          <p:nvPr/>
        </p:nvGrpSpPr>
        <p:grpSpPr>
          <a:xfrm>
            <a:off x="819565" y="2979180"/>
            <a:ext cx="337069" cy="302592"/>
            <a:chOff x="3441065" y="4302505"/>
            <a:chExt cx="337069" cy="302592"/>
          </a:xfrm>
        </p:grpSpPr>
        <p:sp>
          <p:nvSpPr>
            <p:cNvPr id="376" name="Google Shape;376;p44"/>
            <p:cNvSpPr/>
            <p:nvPr/>
          </p:nvSpPr>
          <p:spPr>
            <a:xfrm>
              <a:off x="3441065" y="4366941"/>
              <a:ext cx="337069" cy="173655"/>
            </a:xfrm>
            <a:custGeom>
              <a:rect b="b" l="l" r="r" t="t"/>
              <a:pathLst>
                <a:path extrusionOk="0" h="5460" w="10598">
                  <a:moveTo>
                    <a:pt x="5062" y="1"/>
                  </a:moveTo>
                  <a:cubicBezTo>
                    <a:pt x="3977" y="1"/>
                    <a:pt x="2891" y="303"/>
                    <a:pt x="1834" y="951"/>
                  </a:cubicBezTo>
                  <a:cubicBezTo>
                    <a:pt x="1001" y="1463"/>
                    <a:pt x="418" y="2058"/>
                    <a:pt x="156" y="2368"/>
                  </a:cubicBezTo>
                  <a:cubicBezTo>
                    <a:pt x="1" y="2546"/>
                    <a:pt x="1" y="2808"/>
                    <a:pt x="168" y="2987"/>
                  </a:cubicBezTo>
                  <a:cubicBezTo>
                    <a:pt x="1001" y="3844"/>
                    <a:pt x="1870" y="4475"/>
                    <a:pt x="2739" y="4892"/>
                  </a:cubicBezTo>
                  <a:cubicBezTo>
                    <a:pt x="2763" y="4916"/>
                    <a:pt x="2787" y="4916"/>
                    <a:pt x="2823" y="4916"/>
                  </a:cubicBezTo>
                  <a:cubicBezTo>
                    <a:pt x="2977" y="4916"/>
                    <a:pt x="3037" y="4689"/>
                    <a:pt x="2894" y="4618"/>
                  </a:cubicBezTo>
                  <a:cubicBezTo>
                    <a:pt x="2049" y="4213"/>
                    <a:pt x="1215" y="3582"/>
                    <a:pt x="406" y="2773"/>
                  </a:cubicBezTo>
                  <a:cubicBezTo>
                    <a:pt x="346" y="2713"/>
                    <a:pt x="346" y="2630"/>
                    <a:pt x="406" y="2570"/>
                  </a:cubicBezTo>
                  <a:cubicBezTo>
                    <a:pt x="799" y="2130"/>
                    <a:pt x="2061" y="868"/>
                    <a:pt x="3918" y="451"/>
                  </a:cubicBezTo>
                  <a:lnTo>
                    <a:pt x="3918" y="451"/>
                  </a:lnTo>
                  <a:cubicBezTo>
                    <a:pt x="3561" y="665"/>
                    <a:pt x="3263" y="963"/>
                    <a:pt x="3025" y="1320"/>
                  </a:cubicBezTo>
                  <a:cubicBezTo>
                    <a:pt x="2977" y="1403"/>
                    <a:pt x="3001" y="1487"/>
                    <a:pt x="3073" y="1534"/>
                  </a:cubicBezTo>
                  <a:cubicBezTo>
                    <a:pt x="3098" y="1551"/>
                    <a:pt x="3126" y="1559"/>
                    <a:pt x="3154" y="1559"/>
                  </a:cubicBezTo>
                  <a:cubicBezTo>
                    <a:pt x="3204" y="1559"/>
                    <a:pt x="3252" y="1533"/>
                    <a:pt x="3275" y="1487"/>
                  </a:cubicBezTo>
                  <a:cubicBezTo>
                    <a:pt x="3728" y="772"/>
                    <a:pt x="4490" y="367"/>
                    <a:pt x="5299" y="367"/>
                  </a:cubicBezTo>
                  <a:cubicBezTo>
                    <a:pt x="6609" y="367"/>
                    <a:pt x="7680" y="1439"/>
                    <a:pt x="7680" y="2749"/>
                  </a:cubicBezTo>
                  <a:cubicBezTo>
                    <a:pt x="7680" y="3820"/>
                    <a:pt x="6954" y="4773"/>
                    <a:pt x="5930" y="5047"/>
                  </a:cubicBezTo>
                  <a:cubicBezTo>
                    <a:pt x="5720" y="5103"/>
                    <a:pt x="5510" y="5130"/>
                    <a:pt x="5305" y="5130"/>
                  </a:cubicBezTo>
                  <a:cubicBezTo>
                    <a:pt x="4250" y="5130"/>
                    <a:pt x="3302" y="4424"/>
                    <a:pt x="3013" y="3368"/>
                  </a:cubicBezTo>
                  <a:cubicBezTo>
                    <a:pt x="2954" y="3154"/>
                    <a:pt x="2918" y="2951"/>
                    <a:pt x="2918" y="2737"/>
                  </a:cubicBezTo>
                  <a:cubicBezTo>
                    <a:pt x="2918" y="2487"/>
                    <a:pt x="2966" y="2249"/>
                    <a:pt x="3037" y="2011"/>
                  </a:cubicBezTo>
                  <a:cubicBezTo>
                    <a:pt x="3073" y="1915"/>
                    <a:pt x="3025" y="1844"/>
                    <a:pt x="2942" y="1820"/>
                  </a:cubicBezTo>
                  <a:cubicBezTo>
                    <a:pt x="2920" y="1812"/>
                    <a:pt x="2899" y="1808"/>
                    <a:pt x="2880" y="1808"/>
                  </a:cubicBezTo>
                  <a:cubicBezTo>
                    <a:pt x="2816" y="1808"/>
                    <a:pt x="2767" y="1851"/>
                    <a:pt x="2739" y="1915"/>
                  </a:cubicBezTo>
                  <a:cubicBezTo>
                    <a:pt x="2656" y="2189"/>
                    <a:pt x="2608" y="2475"/>
                    <a:pt x="2608" y="2737"/>
                  </a:cubicBezTo>
                  <a:cubicBezTo>
                    <a:pt x="2608" y="2975"/>
                    <a:pt x="2644" y="3213"/>
                    <a:pt x="2704" y="3439"/>
                  </a:cubicBezTo>
                  <a:cubicBezTo>
                    <a:pt x="2858" y="4058"/>
                    <a:pt x="3251" y="4582"/>
                    <a:pt x="3739" y="4928"/>
                  </a:cubicBezTo>
                  <a:cubicBezTo>
                    <a:pt x="3632" y="4892"/>
                    <a:pt x="3549" y="4868"/>
                    <a:pt x="3442" y="4820"/>
                  </a:cubicBezTo>
                  <a:cubicBezTo>
                    <a:pt x="3427" y="4816"/>
                    <a:pt x="3412" y="4813"/>
                    <a:pt x="3396" y="4813"/>
                  </a:cubicBezTo>
                  <a:cubicBezTo>
                    <a:pt x="3334" y="4813"/>
                    <a:pt x="3270" y="4849"/>
                    <a:pt x="3251" y="4916"/>
                  </a:cubicBezTo>
                  <a:cubicBezTo>
                    <a:pt x="3216" y="4987"/>
                    <a:pt x="3263" y="5070"/>
                    <a:pt x="3335" y="5106"/>
                  </a:cubicBezTo>
                  <a:cubicBezTo>
                    <a:pt x="3996" y="5346"/>
                    <a:pt x="4652" y="5460"/>
                    <a:pt x="5299" y="5460"/>
                  </a:cubicBezTo>
                  <a:cubicBezTo>
                    <a:pt x="6446" y="5460"/>
                    <a:pt x="7563" y="5103"/>
                    <a:pt x="8621" y="4463"/>
                  </a:cubicBezTo>
                  <a:cubicBezTo>
                    <a:pt x="9502" y="3927"/>
                    <a:pt x="10145" y="3308"/>
                    <a:pt x="10443" y="2975"/>
                  </a:cubicBezTo>
                  <a:cubicBezTo>
                    <a:pt x="10597" y="2808"/>
                    <a:pt x="10586" y="2511"/>
                    <a:pt x="10395" y="2356"/>
                  </a:cubicBezTo>
                  <a:cubicBezTo>
                    <a:pt x="10062" y="2058"/>
                    <a:pt x="9728" y="1784"/>
                    <a:pt x="9383" y="1546"/>
                  </a:cubicBezTo>
                  <a:cubicBezTo>
                    <a:pt x="9357" y="1529"/>
                    <a:pt x="9327" y="1521"/>
                    <a:pt x="9298" y="1521"/>
                  </a:cubicBezTo>
                  <a:cubicBezTo>
                    <a:pt x="9246" y="1521"/>
                    <a:pt x="9194" y="1544"/>
                    <a:pt x="9157" y="1582"/>
                  </a:cubicBezTo>
                  <a:cubicBezTo>
                    <a:pt x="9109" y="1653"/>
                    <a:pt x="9133" y="1737"/>
                    <a:pt x="9192" y="1796"/>
                  </a:cubicBezTo>
                  <a:cubicBezTo>
                    <a:pt x="9514" y="2034"/>
                    <a:pt x="9847" y="2296"/>
                    <a:pt x="10169" y="2594"/>
                  </a:cubicBezTo>
                  <a:cubicBezTo>
                    <a:pt x="10228" y="2653"/>
                    <a:pt x="10228" y="2737"/>
                    <a:pt x="10181" y="2796"/>
                  </a:cubicBezTo>
                  <a:cubicBezTo>
                    <a:pt x="9788" y="3225"/>
                    <a:pt x="8550" y="4439"/>
                    <a:pt x="6835" y="4939"/>
                  </a:cubicBezTo>
                  <a:cubicBezTo>
                    <a:pt x="8311" y="3904"/>
                    <a:pt x="8359" y="1737"/>
                    <a:pt x="6954" y="629"/>
                  </a:cubicBezTo>
                  <a:lnTo>
                    <a:pt x="6954" y="629"/>
                  </a:lnTo>
                  <a:cubicBezTo>
                    <a:pt x="7538" y="820"/>
                    <a:pt x="8121" y="1106"/>
                    <a:pt x="8692" y="1463"/>
                  </a:cubicBezTo>
                  <a:cubicBezTo>
                    <a:pt x="8722" y="1476"/>
                    <a:pt x="8752" y="1482"/>
                    <a:pt x="8780" y="1482"/>
                  </a:cubicBezTo>
                  <a:cubicBezTo>
                    <a:pt x="8831" y="1482"/>
                    <a:pt x="8876" y="1461"/>
                    <a:pt x="8907" y="1415"/>
                  </a:cubicBezTo>
                  <a:cubicBezTo>
                    <a:pt x="8954" y="1344"/>
                    <a:pt x="8931" y="1249"/>
                    <a:pt x="8859" y="1201"/>
                  </a:cubicBezTo>
                  <a:cubicBezTo>
                    <a:pt x="7632" y="426"/>
                    <a:pt x="6348" y="1"/>
                    <a:pt x="50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44"/>
            <p:cNvSpPr/>
            <p:nvPr/>
          </p:nvSpPr>
          <p:spPr>
            <a:xfrm>
              <a:off x="3572864" y="4423300"/>
              <a:ext cx="76141" cy="61479"/>
            </a:xfrm>
            <a:custGeom>
              <a:rect b="b" l="l" r="r" t="t"/>
              <a:pathLst>
                <a:path extrusionOk="0" h="1933" w="2394">
                  <a:moveTo>
                    <a:pt x="1143" y="0"/>
                  </a:moveTo>
                  <a:cubicBezTo>
                    <a:pt x="465" y="0"/>
                    <a:pt x="0" y="679"/>
                    <a:pt x="238" y="1322"/>
                  </a:cubicBezTo>
                  <a:cubicBezTo>
                    <a:pt x="258" y="1381"/>
                    <a:pt x="326" y="1423"/>
                    <a:pt x="396" y="1423"/>
                  </a:cubicBezTo>
                  <a:cubicBezTo>
                    <a:pt x="411" y="1423"/>
                    <a:pt x="426" y="1421"/>
                    <a:pt x="441" y="1417"/>
                  </a:cubicBezTo>
                  <a:cubicBezTo>
                    <a:pt x="524" y="1382"/>
                    <a:pt x="560" y="1298"/>
                    <a:pt x="536" y="1203"/>
                  </a:cubicBezTo>
                  <a:cubicBezTo>
                    <a:pt x="354" y="738"/>
                    <a:pt x="729" y="308"/>
                    <a:pt x="1156" y="308"/>
                  </a:cubicBezTo>
                  <a:cubicBezTo>
                    <a:pt x="1287" y="308"/>
                    <a:pt x="1422" y="349"/>
                    <a:pt x="1548" y="441"/>
                  </a:cubicBezTo>
                  <a:cubicBezTo>
                    <a:pt x="2036" y="822"/>
                    <a:pt x="1774" y="1620"/>
                    <a:pt x="1143" y="1620"/>
                  </a:cubicBezTo>
                  <a:cubicBezTo>
                    <a:pt x="1048" y="1620"/>
                    <a:pt x="953" y="1608"/>
                    <a:pt x="881" y="1560"/>
                  </a:cubicBezTo>
                  <a:cubicBezTo>
                    <a:pt x="860" y="1554"/>
                    <a:pt x="840" y="1551"/>
                    <a:pt x="819" y="1551"/>
                  </a:cubicBezTo>
                  <a:cubicBezTo>
                    <a:pt x="759" y="1551"/>
                    <a:pt x="703" y="1578"/>
                    <a:pt x="667" y="1632"/>
                  </a:cubicBezTo>
                  <a:cubicBezTo>
                    <a:pt x="643" y="1715"/>
                    <a:pt x="667" y="1798"/>
                    <a:pt x="738" y="1846"/>
                  </a:cubicBezTo>
                  <a:cubicBezTo>
                    <a:pt x="869" y="1904"/>
                    <a:pt x="1009" y="1933"/>
                    <a:pt x="1148" y="1933"/>
                  </a:cubicBezTo>
                  <a:cubicBezTo>
                    <a:pt x="1438" y="1933"/>
                    <a:pt x="1724" y="1806"/>
                    <a:pt x="1917" y="1548"/>
                  </a:cubicBezTo>
                  <a:cubicBezTo>
                    <a:pt x="2393" y="917"/>
                    <a:pt x="1965" y="0"/>
                    <a:pt x="1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44"/>
            <p:cNvSpPr/>
            <p:nvPr/>
          </p:nvSpPr>
          <p:spPr>
            <a:xfrm>
              <a:off x="3619045" y="4394485"/>
              <a:ext cx="46626" cy="39088"/>
            </a:xfrm>
            <a:custGeom>
              <a:rect b="b" l="l" r="r" t="t"/>
              <a:pathLst>
                <a:path extrusionOk="0" h="1229" w="1466">
                  <a:moveTo>
                    <a:pt x="782" y="310"/>
                  </a:moveTo>
                  <a:cubicBezTo>
                    <a:pt x="917" y="310"/>
                    <a:pt x="1054" y="400"/>
                    <a:pt x="1096" y="549"/>
                  </a:cubicBezTo>
                  <a:cubicBezTo>
                    <a:pt x="1120" y="716"/>
                    <a:pt x="1013" y="871"/>
                    <a:pt x="858" y="906"/>
                  </a:cubicBezTo>
                  <a:cubicBezTo>
                    <a:pt x="834" y="912"/>
                    <a:pt x="810" y="914"/>
                    <a:pt x="788" y="914"/>
                  </a:cubicBezTo>
                  <a:cubicBezTo>
                    <a:pt x="553" y="914"/>
                    <a:pt x="406" y="648"/>
                    <a:pt x="537" y="442"/>
                  </a:cubicBezTo>
                  <a:cubicBezTo>
                    <a:pt x="599" y="351"/>
                    <a:pt x="690" y="310"/>
                    <a:pt x="782" y="310"/>
                  </a:cubicBezTo>
                  <a:close/>
                  <a:moveTo>
                    <a:pt x="791" y="1"/>
                  </a:moveTo>
                  <a:cubicBezTo>
                    <a:pt x="598" y="1"/>
                    <a:pt x="403" y="88"/>
                    <a:pt x="275" y="275"/>
                  </a:cubicBezTo>
                  <a:cubicBezTo>
                    <a:pt x="1" y="692"/>
                    <a:pt x="321" y="1229"/>
                    <a:pt x="792" y="1229"/>
                  </a:cubicBezTo>
                  <a:cubicBezTo>
                    <a:pt x="833" y="1229"/>
                    <a:pt x="875" y="1225"/>
                    <a:pt x="918" y="1216"/>
                  </a:cubicBezTo>
                  <a:cubicBezTo>
                    <a:pt x="1251" y="1145"/>
                    <a:pt x="1465" y="811"/>
                    <a:pt x="1394" y="490"/>
                  </a:cubicBezTo>
                  <a:cubicBezTo>
                    <a:pt x="1331" y="176"/>
                    <a:pt x="1064" y="1"/>
                    <a:pt x="7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44"/>
            <p:cNvSpPr/>
            <p:nvPr/>
          </p:nvSpPr>
          <p:spPr>
            <a:xfrm>
              <a:off x="3604669" y="4302505"/>
              <a:ext cx="9860" cy="42046"/>
            </a:xfrm>
            <a:custGeom>
              <a:rect b="b" l="l" r="r" t="t"/>
              <a:pathLst>
                <a:path extrusionOk="0" h="1322" w="31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1179"/>
                  </a:lnTo>
                  <a:cubicBezTo>
                    <a:pt x="0" y="1262"/>
                    <a:pt x="72" y="1322"/>
                    <a:pt x="143" y="1322"/>
                  </a:cubicBezTo>
                  <a:cubicBezTo>
                    <a:pt x="238" y="1322"/>
                    <a:pt x="298" y="1250"/>
                    <a:pt x="298" y="1179"/>
                  </a:cubicBezTo>
                  <a:lnTo>
                    <a:pt x="298" y="155"/>
                  </a:ln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44"/>
            <p:cNvSpPr/>
            <p:nvPr/>
          </p:nvSpPr>
          <p:spPr>
            <a:xfrm>
              <a:off x="3528178" y="4315926"/>
              <a:ext cx="22359" cy="40742"/>
            </a:xfrm>
            <a:custGeom>
              <a:rect b="b" l="l" r="r" t="t"/>
              <a:pathLst>
                <a:path extrusionOk="0" h="1281" w="703">
                  <a:moveTo>
                    <a:pt x="163" y="1"/>
                  </a:moveTo>
                  <a:cubicBezTo>
                    <a:pt x="149" y="1"/>
                    <a:pt x="134" y="3"/>
                    <a:pt x="119" y="7"/>
                  </a:cubicBezTo>
                  <a:cubicBezTo>
                    <a:pt x="48" y="43"/>
                    <a:pt x="0" y="126"/>
                    <a:pt x="36" y="209"/>
                  </a:cubicBezTo>
                  <a:lnTo>
                    <a:pt x="393" y="1174"/>
                  </a:lnTo>
                  <a:cubicBezTo>
                    <a:pt x="417" y="1233"/>
                    <a:pt x="477" y="1281"/>
                    <a:pt x="536" y="1281"/>
                  </a:cubicBezTo>
                  <a:cubicBezTo>
                    <a:pt x="631" y="1281"/>
                    <a:pt x="703" y="1174"/>
                    <a:pt x="679" y="1067"/>
                  </a:cubicBezTo>
                  <a:lnTo>
                    <a:pt x="322" y="102"/>
                  </a:lnTo>
                  <a:cubicBezTo>
                    <a:pt x="292" y="43"/>
                    <a:pt x="231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44"/>
            <p:cNvSpPr/>
            <p:nvPr/>
          </p:nvSpPr>
          <p:spPr>
            <a:xfrm>
              <a:off x="3457730" y="4348590"/>
              <a:ext cx="32600" cy="35367"/>
            </a:xfrm>
            <a:custGeom>
              <a:rect b="b" l="l" r="r" t="t"/>
              <a:pathLst>
                <a:path extrusionOk="0" h="1112" w="1025">
                  <a:moveTo>
                    <a:pt x="183" y="0"/>
                  </a:moveTo>
                  <a:cubicBezTo>
                    <a:pt x="147" y="0"/>
                    <a:pt x="110" y="13"/>
                    <a:pt x="72" y="40"/>
                  </a:cubicBezTo>
                  <a:cubicBezTo>
                    <a:pt x="13" y="99"/>
                    <a:pt x="1" y="194"/>
                    <a:pt x="60" y="266"/>
                  </a:cubicBezTo>
                  <a:lnTo>
                    <a:pt x="715" y="1052"/>
                  </a:lnTo>
                  <a:cubicBezTo>
                    <a:pt x="751" y="1087"/>
                    <a:pt x="787" y="1111"/>
                    <a:pt x="834" y="1111"/>
                  </a:cubicBezTo>
                  <a:cubicBezTo>
                    <a:pt x="953" y="1099"/>
                    <a:pt x="1025" y="944"/>
                    <a:pt x="953" y="849"/>
                  </a:cubicBezTo>
                  <a:lnTo>
                    <a:pt x="298" y="51"/>
                  </a:lnTo>
                  <a:cubicBezTo>
                    <a:pt x="266" y="19"/>
                    <a:pt x="226" y="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44"/>
            <p:cNvSpPr/>
            <p:nvPr/>
          </p:nvSpPr>
          <p:spPr>
            <a:xfrm>
              <a:off x="3727723" y="4351611"/>
              <a:ext cx="32218" cy="34954"/>
            </a:xfrm>
            <a:custGeom>
              <a:rect b="b" l="l" r="r" t="t"/>
              <a:pathLst>
                <a:path extrusionOk="0" h="1099" w="1013">
                  <a:moveTo>
                    <a:pt x="834" y="1"/>
                  </a:moveTo>
                  <a:cubicBezTo>
                    <a:pt x="791" y="1"/>
                    <a:pt x="748" y="19"/>
                    <a:pt x="715" y="52"/>
                  </a:cubicBezTo>
                  <a:lnTo>
                    <a:pt x="60" y="838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9" y="1040"/>
                  </a:cubicBezTo>
                  <a:lnTo>
                    <a:pt x="953" y="254"/>
                  </a:lnTo>
                  <a:cubicBezTo>
                    <a:pt x="1013" y="183"/>
                    <a:pt x="1013" y="76"/>
                    <a:pt x="930" y="40"/>
                  </a:cubicBezTo>
                  <a:cubicBezTo>
                    <a:pt x="903" y="13"/>
                    <a:pt x="869" y="1"/>
                    <a:pt x="8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44"/>
            <p:cNvSpPr/>
            <p:nvPr/>
          </p:nvSpPr>
          <p:spPr>
            <a:xfrm>
              <a:off x="3668279" y="4315926"/>
              <a:ext cx="22391" cy="40742"/>
            </a:xfrm>
            <a:custGeom>
              <a:rect b="b" l="l" r="r" t="t"/>
              <a:pathLst>
                <a:path extrusionOk="0" h="1281" w="704">
                  <a:moveTo>
                    <a:pt x="544" y="1"/>
                  </a:moveTo>
                  <a:cubicBezTo>
                    <a:pt x="481" y="1"/>
                    <a:pt x="413" y="43"/>
                    <a:pt x="394" y="102"/>
                  </a:cubicBezTo>
                  <a:lnTo>
                    <a:pt x="36" y="1067"/>
                  </a:lnTo>
                  <a:cubicBezTo>
                    <a:pt x="1" y="1174"/>
                    <a:pt x="84" y="1281"/>
                    <a:pt x="179" y="1281"/>
                  </a:cubicBezTo>
                  <a:cubicBezTo>
                    <a:pt x="239" y="1281"/>
                    <a:pt x="298" y="1233"/>
                    <a:pt x="334" y="1174"/>
                  </a:cubicBezTo>
                  <a:lnTo>
                    <a:pt x="691" y="209"/>
                  </a:lnTo>
                  <a:cubicBezTo>
                    <a:pt x="703" y="126"/>
                    <a:pt x="655" y="43"/>
                    <a:pt x="584" y="7"/>
                  </a:cubicBezTo>
                  <a:cubicBezTo>
                    <a:pt x="571" y="3"/>
                    <a:pt x="558" y="1"/>
                    <a:pt x="5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44"/>
            <p:cNvSpPr/>
            <p:nvPr/>
          </p:nvSpPr>
          <p:spPr>
            <a:xfrm>
              <a:off x="3603143" y="4563019"/>
              <a:ext cx="9891" cy="42078"/>
            </a:xfrm>
            <a:custGeom>
              <a:rect b="b" l="l" r="r" t="t"/>
              <a:pathLst>
                <a:path extrusionOk="0" h="1323" w="311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68"/>
                  </a:lnTo>
                  <a:cubicBezTo>
                    <a:pt x="1" y="1263"/>
                    <a:pt x="72" y="1322"/>
                    <a:pt x="144" y="1322"/>
                  </a:cubicBezTo>
                  <a:cubicBezTo>
                    <a:pt x="239" y="1322"/>
                    <a:pt x="298" y="1251"/>
                    <a:pt x="298" y="1168"/>
                  </a:cubicBezTo>
                  <a:lnTo>
                    <a:pt x="298" y="144"/>
                  </a:lnTo>
                  <a:cubicBezTo>
                    <a:pt x="310" y="72"/>
                    <a:pt x="239" y="1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44"/>
            <p:cNvSpPr/>
            <p:nvPr/>
          </p:nvSpPr>
          <p:spPr>
            <a:xfrm>
              <a:off x="3667134" y="4552206"/>
              <a:ext cx="22009" cy="40233"/>
            </a:xfrm>
            <a:custGeom>
              <a:rect b="b" l="l" r="r" t="t"/>
              <a:pathLst>
                <a:path extrusionOk="0" h="1265" w="692">
                  <a:moveTo>
                    <a:pt x="165" y="0"/>
                  </a:moveTo>
                  <a:cubicBezTo>
                    <a:pt x="150" y="0"/>
                    <a:pt x="135" y="3"/>
                    <a:pt x="120" y="7"/>
                  </a:cubicBezTo>
                  <a:cubicBezTo>
                    <a:pt x="37" y="43"/>
                    <a:pt x="1" y="126"/>
                    <a:pt x="25" y="198"/>
                  </a:cubicBezTo>
                  <a:lnTo>
                    <a:pt x="382" y="1174"/>
                  </a:lnTo>
                  <a:cubicBezTo>
                    <a:pt x="410" y="1231"/>
                    <a:pt x="468" y="1265"/>
                    <a:pt x="527" y="1265"/>
                  </a:cubicBezTo>
                  <a:cubicBezTo>
                    <a:pt x="542" y="1265"/>
                    <a:pt x="557" y="1263"/>
                    <a:pt x="572" y="1258"/>
                  </a:cubicBezTo>
                  <a:cubicBezTo>
                    <a:pt x="656" y="1234"/>
                    <a:pt x="691" y="1139"/>
                    <a:pt x="668" y="1067"/>
                  </a:cubicBezTo>
                  <a:lnTo>
                    <a:pt x="310" y="103"/>
                  </a:lnTo>
                  <a:cubicBezTo>
                    <a:pt x="282" y="36"/>
                    <a:pt x="223" y="0"/>
                    <a:pt x="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44"/>
            <p:cNvSpPr/>
            <p:nvPr/>
          </p:nvSpPr>
          <p:spPr>
            <a:xfrm>
              <a:off x="3727723" y="4524662"/>
              <a:ext cx="32982" cy="35367"/>
            </a:xfrm>
            <a:custGeom>
              <a:rect b="b" l="l" r="r" t="t"/>
              <a:pathLst>
                <a:path extrusionOk="0" h="1112" w="1037">
                  <a:moveTo>
                    <a:pt x="178" y="1"/>
                  </a:moveTo>
                  <a:cubicBezTo>
                    <a:pt x="142" y="1"/>
                    <a:pt x="104" y="13"/>
                    <a:pt x="72" y="40"/>
                  </a:cubicBezTo>
                  <a:cubicBezTo>
                    <a:pt x="13" y="100"/>
                    <a:pt x="1" y="195"/>
                    <a:pt x="60" y="266"/>
                  </a:cubicBezTo>
                  <a:lnTo>
                    <a:pt x="715" y="1052"/>
                  </a:lnTo>
                  <a:cubicBezTo>
                    <a:pt x="739" y="1088"/>
                    <a:pt x="787" y="1112"/>
                    <a:pt x="834" y="1112"/>
                  </a:cubicBezTo>
                  <a:cubicBezTo>
                    <a:pt x="965" y="1100"/>
                    <a:pt x="1037" y="945"/>
                    <a:pt x="953" y="850"/>
                  </a:cubicBezTo>
                  <a:lnTo>
                    <a:pt x="299" y="52"/>
                  </a:lnTo>
                  <a:cubicBezTo>
                    <a:pt x="266" y="19"/>
                    <a:pt x="222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44"/>
            <p:cNvSpPr/>
            <p:nvPr/>
          </p:nvSpPr>
          <p:spPr>
            <a:xfrm>
              <a:off x="3457349" y="4522023"/>
              <a:ext cx="32218" cy="34954"/>
            </a:xfrm>
            <a:custGeom>
              <a:rect b="b" l="l" r="r" t="t"/>
              <a:pathLst>
                <a:path extrusionOk="0" h="1099" w="1013">
                  <a:moveTo>
                    <a:pt x="841" y="0"/>
                  </a:moveTo>
                  <a:cubicBezTo>
                    <a:pt x="795" y="0"/>
                    <a:pt x="748" y="19"/>
                    <a:pt x="715" y="52"/>
                  </a:cubicBezTo>
                  <a:lnTo>
                    <a:pt x="60" y="837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8" y="1040"/>
                  </a:cubicBezTo>
                  <a:lnTo>
                    <a:pt x="953" y="254"/>
                  </a:lnTo>
                  <a:cubicBezTo>
                    <a:pt x="1013" y="183"/>
                    <a:pt x="1013" y="99"/>
                    <a:pt x="941" y="40"/>
                  </a:cubicBezTo>
                  <a:cubicBezTo>
                    <a:pt x="915" y="13"/>
                    <a:pt x="878" y="0"/>
                    <a:pt x="8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44"/>
            <p:cNvSpPr/>
            <p:nvPr/>
          </p:nvSpPr>
          <p:spPr>
            <a:xfrm>
              <a:off x="3526270" y="4551665"/>
              <a:ext cx="22772" cy="40392"/>
            </a:xfrm>
            <a:custGeom>
              <a:rect b="b" l="l" r="r" t="t"/>
              <a:pathLst>
                <a:path extrusionOk="0" h="1270" w="716">
                  <a:moveTo>
                    <a:pt x="531" y="0"/>
                  </a:moveTo>
                  <a:cubicBezTo>
                    <a:pt x="472" y="0"/>
                    <a:pt x="412" y="41"/>
                    <a:pt x="394" y="96"/>
                  </a:cubicBezTo>
                  <a:lnTo>
                    <a:pt x="36" y="1072"/>
                  </a:lnTo>
                  <a:cubicBezTo>
                    <a:pt x="1" y="1144"/>
                    <a:pt x="48" y="1227"/>
                    <a:pt x="120" y="1263"/>
                  </a:cubicBezTo>
                  <a:cubicBezTo>
                    <a:pt x="137" y="1268"/>
                    <a:pt x="154" y="1270"/>
                    <a:pt x="170" y="1270"/>
                  </a:cubicBezTo>
                  <a:cubicBezTo>
                    <a:pt x="235" y="1270"/>
                    <a:pt x="294" y="1234"/>
                    <a:pt x="322" y="1167"/>
                  </a:cubicBezTo>
                  <a:lnTo>
                    <a:pt x="679" y="203"/>
                  </a:lnTo>
                  <a:cubicBezTo>
                    <a:pt x="715" y="132"/>
                    <a:pt x="679" y="36"/>
                    <a:pt x="584" y="13"/>
                  </a:cubicBezTo>
                  <a:cubicBezTo>
                    <a:pt x="567" y="4"/>
                    <a:pt x="549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9" name="Google Shape;389;p44"/>
          <p:cNvSpPr/>
          <p:nvPr/>
        </p:nvSpPr>
        <p:spPr>
          <a:xfrm>
            <a:off x="3403885" y="2974647"/>
            <a:ext cx="363563" cy="311657"/>
          </a:xfrm>
          <a:custGeom>
            <a:rect b="b" l="l" r="r" t="t"/>
            <a:pathLst>
              <a:path extrusionOk="0" h="9799" w="11431">
                <a:moveTo>
                  <a:pt x="4347" y="1"/>
                </a:moveTo>
                <a:cubicBezTo>
                  <a:pt x="3957" y="1"/>
                  <a:pt x="3588" y="148"/>
                  <a:pt x="3311" y="435"/>
                </a:cubicBezTo>
                <a:lnTo>
                  <a:pt x="3287" y="447"/>
                </a:lnTo>
                <a:lnTo>
                  <a:pt x="3275" y="447"/>
                </a:lnTo>
                <a:cubicBezTo>
                  <a:pt x="3189" y="435"/>
                  <a:pt x="3104" y="429"/>
                  <a:pt x="3019" y="429"/>
                </a:cubicBezTo>
                <a:cubicBezTo>
                  <a:pt x="2531" y="429"/>
                  <a:pt x="2074" y="633"/>
                  <a:pt x="1739" y="1019"/>
                </a:cubicBezTo>
                <a:cubicBezTo>
                  <a:pt x="1358" y="1459"/>
                  <a:pt x="1239" y="2055"/>
                  <a:pt x="1418" y="2602"/>
                </a:cubicBezTo>
                <a:lnTo>
                  <a:pt x="1418" y="2626"/>
                </a:lnTo>
                <a:lnTo>
                  <a:pt x="1406" y="2638"/>
                </a:lnTo>
                <a:cubicBezTo>
                  <a:pt x="549" y="3007"/>
                  <a:pt x="1" y="3841"/>
                  <a:pt x="1" y="4769"/>
                </a:cubicBezTo>
                <a:cubicBezTo>
                  <a:pt x="1" y="5507"/>
                  <a:pt x="346" y="6198"/>
                  <a:pt x="941" y="6627"/>
                </a:cubicBezTo>
                <a:lnTo>
                  <a:pt x="953" y="6638"/>
                </a:lnTo>
                <a:lnTo>
                  <a:pt x="941" y="6650"/>
                </a:lnTo>
                <a:cubicBezTo>
                  <a:pt x="608" y="7281"/>
                  <a:pt x="703" y="7996"/>
                  <a:pt x="1168" y="8532"/>
                </a:cubicBezTo>
                <a:cubicBezTo>
                  <a:pt x="1492" y="8915"/>
                  <a:pt x="1937" y="9116"/>
                  <a:pt x="2409" y="9116"/>
                </a:cubicBezTo>
                <a:cubicBezTo>
                  <a:pt x="2597" y="9116"/>
                  <a:pt x="2788" y="9084"/>
                  <a:pt x="2977" y="9020"/>
                </a:cubicBezTo>
                <a:lnTo>
                  <a:pt x="2989" y="9020"/>
                </a:lnTo>
                <a:lnTo>
                  <a:pt x="3013" y="9032"/>
                </a:lnTo>
                <a:cubicBezTo>
                  <a:pt x="3108" y="9210"/>
                  <a:pt x="3251" y="9377"/>
                  <a:pt x="3406" y="9496"/>
                </a:cubicBezTo>
                <a:cubicBezTo>
                  <a:pt x="3433" y="9523"/>
                  <a:pt x="3473" y="9536"/>
                  <a:pt x="3511" y="9536"/>
                </a:cubicBezTo>
                <a:cubicBezTo>
                  <a:pt x="3524" y="9536"/>
                  <a:pt x="3537" y="9535"/>
                  <a:pt x="3549" y="9532"/>
                </a:cubicBezTo>
                <a:cubicBezTo>
                  <a:pt x="3585" y="9532"/>
                  <a:pt x="3632" y="9496"/>
                  <a:pt x="3668" y="9472"/>
                </a:cubicBezTo>
                <a:cubicBezTo>
                  <a:pt x="3692" y="9436"/>
                  <a:pt x="3704" y="9377"/>
                  <a:pt x="3692" y="9329"/>
                </a:cubicBezTo>
                <a:cubicBezTo>
                  <a:pt x="3692" y="9294"/>
                  <a:pt x="3668" y="9246"/>
                  <a:pt x="3632" y="9210"/>
                </a:cubicBezTo>
                <a:cubicBezTo>
                  <a:pt x="3466" y="9079"/>
                  <a:pt x="3335" y="8913"/>
                  <a:pt x="3263" y="8710"/>
                </a:cubicBezTo>
                <a:cubicBezTo>
                  <a:pt x="3251" y="8663"/>
                  <a:pt x="3204" y="8639"/>
                  <a:pt x="3156" y="8603"/>
                </a:cubicBezTo>
                <a:cubicBezTo>
                  <a:pt x="3132" y="8597"/>
                  <a:pt x="3111" y="8594"/>
                  <a:pt x="3090" y="8594"/>
                </a:cubicBezTo>
                <a:cubicBezTo>
                  <a:pt x="3070" y="8594"/>
                  <a:pt x="3049" y="8597"/>
                  <a:pt x="3025" y="8603"/>
                </a:cubicBezTo>
                <a:cubicBezTo>
                  <a:pt x="2841" y="8695"/>
                  <a:pt x="2642" y="8741"/>
                  <a:pt x="2443" y="8741"/>
                </a:cubicBezTo>
                <a:cubicBezTo>
                  <a:pt x="2177" y="8741"/>
                  <a:pt x="1911" y="8659"/>
                  <a:pt x="1680" y="8496"/>
                </a:cubicBezTo>
                <a:cubicBezTo>
                  <a:pt x="1287" y="8222"/>
                  <a:pt x="1072" y="7758"/>
                  <a:pt x="1120" y="7281"/>
                </a:cubicBezTo>
                <a:cubicBezTo>
                  <a:pt x="1191" y="6615"/>
                  <a:pt x="1763" y="6091"/>
                  <a:pt x="2442" y="6091"/>
                </a:cubicBezTo>
                <a:cubicBezTo>
                  <a:pt x="2537" y="6091"/>
                  <a:pt x="2620" y="6019"/>
                  <a:pt x="2620" y="5912"/>
                </a:cubicBezTo>
                <a:cubicBezTo>
                  <a:pt x="2620" y="5817"/>
                  <a:pt x="2549" y="5734"/>
                  <a:pt x="2442" y="5734"/>
                </a:cubicBezTo>
                <a:cubicBezTo>
                  <a:pt x="1965" y="5734"/>
                  <a:pt x="1501" y="5936"/>
                  <a:pt x="1180" y="6317"/>
                </a:cubicBezTo>
                <a:lnTo>
                  <a:pt x="1168" y="6329"/>
                </a:lnTo>
                <a:lnTo>
                  <a:pt x="1144" y="6317"/>
                </a:lnTo>
                <a:cubicBezTo>
                  <a:pt x="644" y="5936"/>
                  <a:pt x="358" y="5365"/>
                  <a:pt x="358" y="4733"/>
                </a:cubicBezTo>
                <a:cubicBezTo>
                  <a:pt x="358" y="3948"/>
                  <a:pt x="822" y="3233"/>
                  <a:pt x="1549" y="2936"/>
                </a:cubicBezTo>
                <a:lnTo>
                  <a:pt x="1561" y="2912"/>
                </a:lnTo>
                <a:lnTo>
                  <a:pt x="1584" y="2936"/>
                </a:lnTo>
                <a:cubicBezTo>
                  <a:pt x="1882" y="3436"/>
                  <a:pt x="2430" y="3757"/>
                  <a:pt x="3025" y="3757"/>
                </a:cubicBezTo>
                <a:cubicBezTo>
                  <a:pt x="3108" y="3757"/>
                  <a:pt x="3204" y="3674"/>
                  <a:pt x="3204" y="3567"/>
                </a:cubicBezTo>
                <a:cubicBezTo>
                  <a:pt x="3204" y="3471"/>
                  <a:pt x="3132" y="3388"/>
                  <a:pt x="3025" y="3388"/>
                </a:cubicBezTo>
                <a:cubicBezTo>
                  <a:pt x="2501" y="3388"/>
                  <a:pt x="2025" y="3079"/>
                  <a:pt x="1822" y="2614"/>
                </a:cubicBezTo>
                <a:cubicBezTo>
                  <a:pt x="1620" y="2186"/>
                  <a:pt x="1668" y="1709"/>
                  <a:pt x="1942" y="1328"/>
                </a:cubicBezTo>
                <a:cubicBezTo>
                  <a:pt x="2196" y="946"/>
                  <a:pt x="2608" y="744"/>
                  <a:pt x="3058" y="744"/>
                </a:cubicBezTo>
                <a:cubicBezTo>
                  <a:pt x="3071" y="744"/>
                  <a:pt x="3084" y="745"/>
                  <a:pt x="3096" y="745"/>
                </a:cubicBezTo>
                <a:cubicBezTo>
                  <a:pt x="3549" y="769"/>
                  <a:pt x="3930" y="995"/>
                  <a:pt x="4156" y="1388"/>
                </a:cubicBezTo>
                <a:cubicBezTo>
                  <a:pt x="4189" y="1437"/>
                  <a:pt x="4245" y="1464"/>
                  <a:pt x="4307" y="1464"/>
                </a:cubicBezTo>
                <a:cubicBezTo>
                  <a:pt x="4335" y="1464"/>
                  <a:pt x="4365" y="1458"/>
                  <a:pt x="4394" y="1447"/>
                </a:cubicBezTo>
                <a:cubicBezTo>
                  <a:pt x="4466" y="1400"/>
                  <a:pt x="4501" y="1293"/>
                  <a:pt x="4454" y="1209"/>
                </a:cubicBezTo>
                <a:cubicBezTo>
                  <a:pt x="4275" y="923"/>
                  <a:pt x="4037" y="697"/>
                  <a:pt x="3727" y="554"/>
                </a:cubicBezTo>
                <a:lnTo>
                  <a:pt x="3692" y="531"/>
                </a:lnTo>
                <a:lnTo>
                  <a:pt x="3727" y="519"/>
                </a:lnTo>
                <a:cubicBezTo>
                  <a:pt x="3925" y="392"/>
                  <a:pt x="4142" y="329"/>
                  <a:pt x="4362" y="329"/>
                </a:cubicBezTo>
                <a:cubicBezTo>
                  <a:pt x="4553" y="329"/>
                  <a:pt x="4747" y="377"/>
                  <a:pt x="4930" y="471"/>
                </a:cubicBezTo>
                <a:cubicBezTo>
                  <a:pt x="5311" y="685"/>
                  <a:pt x="5537" y="1066"/>
                  <a:pt x="5537" y="1519"/>
                </a:cubicBezTo>
                <a:lnTo>
                  <a:pt x="5537" y="4031"/>
                </a:lnTo>
                <a:lnTo>
                  <a:pt x="5513" y="4031"/>
                </a:lnTo>
                <a:cubicBezTo>
                  <a:pt x="5156" y="4019"/>
                  <a:pt x="4918" y="3888"/>
                  <a:pt x="4751" y="3626"/>
                </a:cubicBezTo>
                <a:cubicBezTo>
                  <a:pt x="4719" y="3577"/>
                  <a:pt x="4652" y="3550"/>
                  <a:pt x="4590" y="3550"/>
                </a:cubicBezTo>
                <a:cubicBezTo>
                  <a:pt x="4562" y="3550"/>
                  <a:pt x="4535" y="3556"/>
                  <a:pt x="4513" y="3567"/>
                </a:cubicBezTo>
                <a:cubicBezTo>
                  <a:pt x="4442" y="3614"/>
                  <a:pt x="4406" y="3733"/>
                  <a:pt x="4454" y="3805"/>
                </a:cubicBezTo>
                <a:cubicBezTo>
                  <a:pt x="4680" y="4162"/>
                  <a:pt x="5037" y="4364"/>
                  <a:pt x="5490" y="4376"/>
                </a:cubicBezTo>
                <a:lnTo>
                  <a:pt x="5513" y="4376"/>
                </a:lnTo>
                <a:lnTo>
                  <a:pt x="5513" y="7008"/>
                </a:lnTo>
                <a:lnTo>
                  <a:pt x="5466" y="6984"/>
                </a:lnTo>
                <a:cubicBezTo>
                  <a:pt x="5240" y="6758"/>
                  <a:pt x="4930" y="6638"/>
                  <a:pt x="4620" y="6638"/>
                </a:cubicBezTo>
                <a:lnTo>
                  <a:pt x="3549" y="6638"/>
                </a:lnTo>
                <a:cubicBezTo>
                  <a:pt x="3454" y="6638"/>
                  <a:pt x="3370" y="6710"/>
                  <a:pt x="3370" y="6817"/>
                </a:cubicBezTo>
                <a:cubicBezTo>
                  <a:pt x="3370" y="6900"/>
                  <a:pt x="3442" y="6996"/>
                  <a:pt x="3549" y="6996"/>
                </a:cubicBezTo>
                <a:lnTo>
                  <a:pt x="4620" y="6996"/>
                </a:lnTo>
                <a:cubicBezTo>
                  <a:pt x="5109" y="6996"/>
                  <a:pt x="5490" y="7400"/>
                  <a:pt x="5490" y="7877"/>
                </a:cubicBezTo>
                <a:lnTo>
                  <a:pt x="5490" y="8258"/>
                </a:lnTo>
                <a:cubicBezTo>
                  <a:pt x="5490" y="8603"/>
                  <a:pt x="5347" y="8924"/>
                  <a:pt x="5073" y="9163"/>
                </a:cubicBezTo>
                <a:cubicBezTo>
                  <a:pt x="4859" y="9347"/>
                  <a:pt x="4589" y="9453"/>
                  <a:pt x="4310" y="9453"/>
                </a:cubicBezTo>
                <a:cubicBezTo>
                  <a:pt x="4247" y="9453"/>
                  <a:pt x="4184" y="9447"/>
                  <a:pt x="4120" y="9436"/>
                </a:cubicBezTo>
                <a:lnTo>
                  <a:pt x="4097" y="9436"/>
                </a:lnTo>
                <a:cubicBezTo>
                  <a:pt x="4061" y="9436"/>
                  <a:pt x="4025" y="9448"/>
                  <a:pt x="3989" y="9460"/>
                </a:cubicBezTo>
                <a:cubicBezTo>
                  <a:pt x="3942" y="9496"/>
                  <a:pt x="3930" y="9544"/>
                  <a:pt x="3918" y="9579"/>
                </a:cubicBezTo>
                <a:cubicBezTo>
                  <a:pt x="3906" y="9675"/>
                  <a:pt x="3966" y="9758"/>
                  <a:pt x="4061" y="9782"/>
                </a:cubicBezTo>
                <a:cubicBezTo>
                  <a:pt x="4137" y="9793"/>
                  <a:pt x="4213" y="9799"/>
                  <a:pt x="4289" y="9799"/>
                </a:cubicBezTo>
                <a:cubicBezTo>
                  <a:pt x="4842" y="9799"/>
                  <a:pt x="5372" y="9500"/>
                  <a:pt x="5644" y="9008"/>
                </a:cubicBezTo>
                <a:lnTo>
                  <a:pt x="5656" y="8972"/>
                </a:lnTo>
                <a:lnTo>
                  <a:pt x="5668" y="9008"/>
                </a:lnTo>
                <a:cubicBezTo>
                  <a:pt x="5951" y="9500"/>
                  <a:pt x="6473" y="9799"/>
                  <a:pt x="7024" y="9799"/>
                </a:cubicBezTo>
                <a:cubicBezTo>
                  <a:pt x="7100" y="9799"/>
                  <a:pt x="7176" y="9793"/>
                  <a:pt x="7252" y="9782"/>
                </a:cubicBezTo>
                <a:cubicBezTo>
                  <a:pt x="7335" y="9758"/>
                  <a:pt x="7418" y="9675"/>
                  <a:pt x="7395" y="9579"/>
                </a:cubicBezTo>
                <a:cubicBezTo>
                  <a:pt x="7395" y="9544"/>
                  <a:pt x="7371" y="9496"/>
                  <a:pt x="7323" y="9460"/>
                </a:cubicBezTo>
                <a:cubicBezTo>
                  <a:pt x="7288" y="9443"/>
                  <a:pt x="7260" y="9432"/>
                  <a:pt x="7228" y="9432"/>
                </a:cubicBezTo>
                <a:cubicBezTo>
                  <a:pt x="7217" y="9432"/>
                  <a:pt x="7205" y="9433"/>
                  <a:pt x="7192" y="9436"/>
                </a:cubicBezTo>
                <a:cubicBezTo>
                  <a:pt x="7129" y="9447"/>
                  <a:pt x="7066" y="9453"/>
                  <a:pt x="7003" y="9453"/>
                </a:cubicBezTo>
                <a:cubicBezTo>
                  <a:pt x="6723" y="9453"/>
                  <a:pt x="6454" y="9347"/>
                  <a:pt x="6240" y="9163"/>
                </a:cubicBezTo>
                <a:cubicBezTo>
                  <a:pt x="5978" y="8948"/>
                  <a:pt x="5823" y="8615"/>
                  <a:pt x="5823" y="8258"/>
                </a:cubicBezTo>
                <a:lnTo>
                  <a:pt x="5823" y="6746"/>
                </a:lnTo>
                <a:cubicBezTo>
                  <a:pt x="5823" y="6246"/>
                  <a:pt x="6228" y="5865"/>
                  <a:pt x="6704" y="5865"/>
                </a:cubicBezTo>
                <a:lnTo>
                  <a:pt x="8252" y="5865"/>
                </a:lnTo>
                <a:cubicBezTo>
                  <a:pt x="8335" y="5865"/>
                  <a:pt x="8430" y="5793"/>
                  <a:pt x="8430" y="5686"/>
                </a:cubicBezTo>
                <a:cubicBezTo>
                  <a:pt x="8430" y="5579"/>
                  <a:pt x="8359" y="5507"/>
                  <a:pt x="8252" y="5507"/>
                </a:cubicBezTo>
                <a:lnTo>
                  <a:pt x="6704" y="5507"/>
                </a:lnTo>
                <a:cubicBezTo>
                  <a:pt x="6383" y="5507"/>
                  <a:pt x="6085" y="5626"/>
                  <a:pt x="5847" y="5853"/>
                </a:cubicBezTo>
                <a:lnTo>
                  <a:pt x="5811" y="5876"/>
                </a:lnTo>
                <a:lnTo>
                  <a:pt x="5811" y="5210"/>
                </a:lnTo>
                <a:lnTo>
                  <a:pt x="5823" y="5210"/>
                </a:lnTo>
                <a:cubicBezTo>
                  <a:pt x="6549" y="5186"/>
                  <a:pt x="7133" y="4591"/>
                  <a:pt x="7133" y="3841"/>
                </a:cubicBezTo>
                <a:cubicBezTo>
                  <a:pt x="7133" y="3757"/>
                  <a:pt x="7061" y="3662"/>
                  <a:pt x="6954" y="3662"/>
                </a:cubicBezTo>
                <a:cubicBezTo>
                  <a:pt x="6859" y="3662"/>
                  <a:pt x="6775" y="3733"/>
                  <a:pt x="6775" y="3841"/>
                </a:cubicBezTo>
                <a:cubicBezTo>
                  <a:pt x="6775" y="4376"/>
                  <a:pt x="6359" y="4829"/>
                  <a:pt x="5823" y="4853"/>
                </a:cubicBezTo>
                <a:lnTo>
                  <a:pt x="5787" y="4853"/>
                </a:lnTo>
                <a:lnTo>
                  <a:pt x="5787" y="1543"/>
                </a:lnTo>
                <a:cubicBezTo>
                  <a:pt x="5787" y="1114"/>
                  <a:pt x="6013" y="709"/>
                  <a:pt x="6406" y="507"/>
                </a:cubicBezTo>
                <a:cubicBezTo>
                  <a:pt x="6582" y="408"/>
                  <a:pt x="6773" y="360"/>
                  <a:pt x="6963" y="360"/>
                </a:cubicBezTo>
                <a:cubicBezTo>
                  <a:pt x="7186" y="360"/>
                  <a:pt x="7410" y="426"/>
                  <a:pt x="7609" y="554"/>
                </a:cubicBezTo>
                <a:lnTo>
                  <a:pt x="7633" y="566"/>
                </a:lnTo>
                <a:lnTo>
                  <a:pt x="7728" y="602"/>
                </a:lnTo>
                <a:cubicBezTo>
                  <a:pt x="7430" y="733"/>
                  <a:pt x="7180" y="971"/>
                  <a:pt x="7002" y="1257"/>
                </a:cubicBezTo>
                <a:cubicBezTo>
                  <a:pt x="6954" y="1328"/>
                  <a:pt x="6966" y="1447"/>
                  <a:pt x="7061" y="1495"/>
                </a:cubicBezTo>
                <a:cubicBezTo>
                  <a:pt x="7086" y="1507"/>
                  <a:pt x="7116" y="1514"/>
                  <a:pt x="7147" y="1514"/>
                </a:cubicBezTo>
                <a:cubicBezTo>
                  <a:pt x="7206" y="1514"/>
                  <a:pt x="7268" y="1490"/>
                  <a:pt x="7299" y="1435"/>
                </a:cubicBezTo>
                <a:cubicBezTo>
                  <a:pt x="7526" y="1054"/>
                  <a:pt x="7918" y="816"/>
                  <a:pt x="8371" y="793"/>
                </a:cubicBezTo>
                <a:cubicBezTo>
                  <a:pt x="8405" y="790"/>
                  <a:pt x="8438" y="789"/>
                  <a:pt x="8471" y="789"/>
                </a:cubicBezTo>
                <a:cubicBezTo>
                  <a:pt x="8895" y="789"/>
                  <a:pt x="9271" y="998"/>
                  <a:pt x="9514" y="1340"/>
                </a:cubicBezTo>
                <a:cubicBezTo>
                  <a:pt x="9788" y="1709"/>
                  <a:pt x="9847" y="2186"/>
                  <a:pt x="9669" y="2602"/>
                </a:cubicBezTo>
                <a:cubicBezTo>
                  <a:pt x="9454" y="3114"/>
                  <a:pt x="8978" y="3436"/>
                  <a:pt x="8430" y="3436"/>
                </a:cubicBezTo>
                <a:cubicBezTo>
                  <a:pt x="8335" y="3436"/>
                  <a:pt x="8252" y="3519"/>
                  <a:pt x="8252" y="3614"/>
                </a:cubicBezTo>
                <a:cubicBezTo>
                  <a:pt x="8252" y="3721"/>
                  <a:pt x="8323" y="3793"/>
                  <a:pt x="8430" y="3793"/>
                </a:cubicBezTo>
                <a:cubicBezTo>
                  <a:pt x="9014" y="3793"/>
                  <a:pt x="9573" y="3483"/>
                  <a:pt x="9871" y="2983"/>
                </a:cubicBezTo>
                <a:lnTo>
                  <a:pt x="9883" y="2959"/>
                </a:lnTo>
                <a:lnTo>
                  <a:pt x="9907" y="2983"/>
                </a:lnTo>
                <a:cubicBezTo>
                  <a:pt x="10562" y="3257"/>
                  <a:pt x="10990" y="3841"/>
                  <a:pt x="11074" y="4555"/>
                </a:cubicBezTo>
                <a:cubicBezTo>
                  <a:pt x="11169" y="5269"/>
                  <a:pt x="10871" y="5936"/>
                  <a:pt x="10300" y="6353"/>
                </a:cubicBezTo>
                <a:lnTo>
                  <a:pt x="10288" y="6377"/>
                </a:lnTo>
                <a:lnTo>
                  <a:pt x="10276" y="6353"/>
                </a:lnTo>
                <a:cubicBezTo>
                  <a:pt x="9966" y="5984"/>
                  <a:pt x="9502" y="5781"/>
                  <a:pt x="9014" y="5781"/>
                </a:cubicBezTo>
                <a:cubicBezTo>
                  <a:pt x="8919" y="5781"/>
                  <a:pt x="8835" y="5853"/>
                  <a:pt x="8835" y="5960"/>
                </a:cubicBezTo>
                <a:cubicBezTo>
                  <a:pt x="8835" y="6055"/>
                  <a:pt x="8907" y="6138"/>
                  <a:pt x="9014" y="6138"/>
                </a:cubicBezTo>
                <a:cubicBezTo>
                  <a:pt x="9633" y="6138"/>
                  <a:pt x="10181" y="6579"/>
                  <a:pt x="10300" y="7186"/>
                </a:cubicBezTo>
                <a:cubicBezTo>
                  <a:pt x="10407" y="7698"/>
                  <a:pt x="10228" y="8186"/>
                  <a:pt x="9812" y="8496"/>
                </a:cubicBezTo>
                <a:cubicBezTo>
                  <a:pt x="9570" y="8688"/>
                  <a:pt x="9281" y="8786"/>
                  <a:pt x="8992" y="8786"/>
                </a:cubicBezTo>
                <a:cubicBezTo>
                  <a:pt x="8796" y="8786"/>
                  <a:pt x="8601" y="8742"/>
                  <a:pt x="8419" y="8651"/>
                </a:cubicBezTo>
                <a:cubicBezTo>
                  <a:pt x="8390" y="8643"/>
                  <a:pt x="8361" y="8632"/>
                  <a:pt x="8332" y="8632"/>
                </a:cubicBezTo>
                <a:cubicBezTo>
                  <a:pt x="8313" y="8632"/>
                  <a:pt x="8294" y="8637"/>
                  <a:pt x="8276" y="8651"/>
                </a:cubicBezTo>
                <a:cubicBezTo>
                  <a:pt x="8240" y="8663"/>
                  <a:pt x="8204" y="8698"/>
                  <a:pt x="8180" y="8758"/>
                </a:cubicBezTo>
                <a:cubicBezTo>
                  <a:pt x="8097" y="8948"/>
                  <a:pt x="7966" y="9127"/>
                  <a:pt x="7799" y="9258"/>
                </a:cubicBezTo>
                <a:cubicBezTo>
                  <a:pt x="7776" y="9294"/>
                  <a:pt x="7740" y="9329"/>
                  <a:pt x="7740" y="9377"/>
                </a:cubicBezTo>
                <a:cubicBezTo>
                  <a:pt x="7740" y="9425"/>
                  <a:pt x="7740" y="9472"/>
                  <a:pt x="7776" y="9508"/>
                </a:cubicBezTo>
                <a:cubicBezTo>
                  <a:pt x="7810" y="9556"/>
                  <a:pt x="7861" y="9581"/>
                  <a:pt x="7912" y="9581"/>
                </a:cubicBezTo>
                <a:cubicBezTo>
                  <a:pt x="7948" y="9581"/>
                  <a:pt x="7984" y="9568"/>
                  <a:pt x="8014" y="9544"/>
                </a:cubicBezTo>
                <a:cubicBezTo>
                  <a:pt x="8180" y="9413"/>
                  <a:pt x="8311" y="9258"/>
                  <a:pt x="8419" y="9079"/>
                </a:cubicBezTo>
                <a:lnTo>
                  <a:pt x="8430" y="9067"/>
                </a:lnTo>
                <a:lnTo>
                  <a:pt x="8442" y="9067"/>
                </a:lnTo>
                <a:cubicBezTo>
                  <a:pt x="8618" y="9127"/>
                  <a:pt x="8801" y="9156"/>
                  <a:pt x="8983" y="9156"/>
                </a:cubicBezTo>
                <a:cubicBezTo>
                  <a:pt x="9343" y="9156"/>
                  <a:pt x="9702" y="9043"/>
                  <a:pt x="10002" y="8829"/>
                </a:cubicBezTo>
                <a:cubicBezTo>
                  <a:pt x="10466" y="8484"/>
                  <a:pt x="10705" y="7960"/>
                  <a:pt x="10681" y="7400"/>
                </a:cubicBezTo>
                <a:cubicBezTo>
                  <a:pt x="10657" y="7162"/>
                  <a:pt x="10597" y="6924"/>
                  <a:pt x="10478" y="6710"/>
                </a:cubicBezTo>
                <a:lnTo>
                  <a:pt x="10466" y="6698"/>
                </a:lnTo>
                <a:lnTo>
                  <a:pt x="10478" y="6686"/>
                </a:lnTo>
                <a:cubicBezTo>
                  <a:pt x="11097" y="6198"/>
                  <a:pt x="11431" y="5507"/>
                  <a:pt x="11431" y="4769"/>
                </a:cubicBezTo>
                <a:cubicBezTo>
                  <a:pt x="11431" y="3841"/>
                  <a:pt x="10883" y="3007"/>
                  <a:pt x="10038" y="2638"/>
                </a:cubicBezTo>
                <a:lnTo>
                  <a:pt x="10026" y="2626"/>
                </a:lnTo>
                <a:lnTo>
                  <a:pt x="10026" y="2602"/>
                </a:lnTo>
                <a:cubicBezTo>
                  <a:pt x="10204" y="2055"/>
                  <a:pt x="10062" y="1459"/>
                  <a:pt x="9693" y="1019"/>
                </a:cubicBezTo>
                <a:cubicBezTo>
                  <a:pt x="9378" y="633"/>
                  <a:pt x="8907" y="429"/>
                  <a:pt x="8421" y="429"/>
                </a:cubicBezTo>
                <a:cubicBezTo>
                  <a:pt x="8337" y="429"/>
                  <a:pt x="8253" y="435"/>
                  <a:pt x="8169" y="447"/>
                </a:cubicBezTo>
                <a:lnTo>
                  <a:pt x="8157" y="447"/>
                </a:lnTo>
                <a:lnTo>
                  <a:pt x="8145" y="435"/>
                </a:lnTo>
                <a:cubicBezTo>
                  <a:pt x="7855" y="156"/>
                  <a:pt x="7473" y="2"/>
                  <a:pt x="7076" y="2"/>
                </a:cubicBezTo>
                <a:cubicBezTo>
                  <a:pt x="7000" y="2"/>
                  <a:pt x="6923" y="7"/>
                  <a:pt x="6847" y="19"/>
                </a:cubicBezTo>
                <a:cubicBezTo>
                  <a:pt x="6371" y="90"/>
                  <a:pt x="5966" y="376"/>
                  <a:pt x="5728" y="793"/>
                </a:cubicBezTo>
                <a:lnTo>
                  <a:pt x="5716" y="816"/>
                </a:lnTo>
                <a:lnTo>
                  <a:pt x="5704" y="793"/>
                </a:lnTo>
                <a:cubicBezTo>
                  <a:pt x="5466" y="376"/>
                  <a:pt x="5061" y="90"/>
                  <a:pt x="4585" y="19"/>
                </a:cubicBezTo>
                <a:cubicBezTo>
                  <a:pt x="4505" y="7"/>
                  <a:pt x="4426" y="1"/>
                  <a:pt x="43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0" name="Google Shape;390;p44"/>
          <p:cNvGrpSpPr/>
          <p:nvPr/>
        </p:nvGrpSpPr>
        <p:grpSpPr>
          <a:xfrm>
            <a:off x="6057877" y="2961961"/>
            <a:ext cx="337070" cy="337040"/>
            <a:chOff x="1305327" y="2894211"/>
            <a:chExt cx="357520" cy="357488"/>
          </a:xfrm>
        </p:grpSpPr>
        <p:sp>
          <p:nvSpPr>
            <p:cNvPr id="391" name="Google Shape;391;p44"/>
            <p:cNvSpPr/>
            <p:nvPr/>
          </p:nvSpPr>
          <p:spPr>
            <a:xfrm>
              <a:off x="1305709" y="2975600"/>
              <a:ext cx="281379" cy="275336"/>
            </a:xfrm>
            <a:custGeom>
              <a:rect b="b" l="l" r="r" t="t"/>
              <a:pathLst>
                <a:path extrusionOk="0" h="8657" w="8847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8085"/>
                  </a:lnTo>
                  <a:cubicBezTo>
                    <a:pt x="1" y="8395"/>
                    <a:pt x="262" y="8657"/>
                    <a:pt x="572" y="8657"/>
                  </a:cubicBezTo>
                  <a:lnTo>
                    <a:pt x="8680" y="8657"/>
                  </a:lnTo>
                  <a:cubicBezTo>
                    <a:pt x="8775" y="8657"/>
                    <a:pt x="8847" y="8573"/>
                    <a:pt x="8847" y="8490"/>
                  </a:cubicBezTo>
                  <a:cubicBezTo>
                    <a:pt x="8835" y="8395"/>
                    <a:pt x="8764" y="8323"/>
                    <a:pt x="8668" y="8323"/>
                  </a:cubicBezTo>
                  <a:lnTo>
                    <a:pt x="560" y="8323"/>
                  </a:lnTo>
                  <a:cubicBezTo>
                    <a:pt x="429" y="8323"/>
                    <a:pt x="334" y="8216"/>
                    <a:pt x="334" y="8097"/>
                  </a:cubicBezTo>
                  <a:lnTo>
                    <a:pt x="334" y="168"/>
                  </a:lnTo>
                  <a:cubicBezTo>
                    <a:pt x="334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44"/>
            <p:cNvSpPr/>
            <p:nvPr/>
          </p:nvSpPr>
          <p:spPr>
            <a:xfrm>
              <a:off x="1305327" y="2894211"/>
              <a:ext cx="357520" cy="357488"/>
            </a:xfrm>
            <a:custGeom>
              <a:rect b="b" l="l" r="r" t="t"/>
              <a:pathLst>
                <a:path extrusionOk="0" h="11240" w="11241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lnTo>
                    <a:pt x="1" y="2060"/>
                  </a:lnTo>
                  <a:cubicBezTo>
                    <a:pt x="1" y="2143"/>
                    <a:pt x="72" y="2215"/>
                    <a:pt x="167" y="2215"/>
                  </a:cubicBezTo>
                  <a:cubicBezTo>
                    <a:pt x="263" y="2215"/>
                    <a:pt x="334" y="2143"/>
                    <a:pt x="334" y="2060"/>
                  </a:cubicBezTo>
                  <a:lnTo>
                    <a:pt x="334" y="572"/>
                  </a:lnTo>
                  <a:cubicBezTo>
                    <a:pt x="334" y="417"/>
                    <a:pt x="453" y="333"/>
                    <a:pt x="572" y="333"/>
                  </a:cubicBezTo>
                  <a:cubicBezTo>
                    <a:pt x="620" y="333"/>
                    <a:pt x="679" y="345"/>
                    <a:pt x="739" y="405"/>
                  </a:cubicBezTo>
                  <a:lnTo>
                    <a:pt x="1048" y="714"/>
                  </a:lnTo>
                  <a:lnTo>
                    <a:pt x="596" y="1167"/>
                  </a:lnTo>
                  <a:cubicBezTo>
                    <a:pt x="501" y="1262"/>
                    <a:pt x="572" y="1441"/>
                    <a:pt x="715" y="1441"/>
                  </a:cubicBezTo>
                  <a:cubicBezTo>
                    <a:pt x="834" y="1441"/>
                    <a:pt x="858" y="1357"/>
                    <a:pt x="1286" y="953"/>
                  </a:cubicBezTo>
                  <a:lnTo>
                    <a:pt x="1822" y="1488"/>
                  </a:lnTo>
                  <a:lnTo>
                    <a:pt x="1644" y="1667"/>
                  </a:lnTo>
                  <a:cubicBezTo>
                    <a:pt x="1584" y="1726"/>
                    <a:pt x="1584" y="1834"/>
                    <a:pt x="1644" y="1905"/>
                  </a:cubicBezTo>
                  <a:cubicBezTo>
                    <a:pt x="1673" y="1935"/>
                    <a:pt x="1715" y="1950"/>
                    <a:pt x="1758" y="1950"/>
                  </a:cubicBezTo>
                  <a:cubicBezTo>
                    <a:pt x="1801" y="1950"/>
                    <a:pt x="1846" y="1935"/>
                    <a:pt x="1882" y="1905"/>
                  </a:cubicBezTo>
                  <a:lnTo>
                    <a:pt x="2060" y="1726"/>
                  </a:lnTo>
                  <a:lnTo>
                    <a:pt x="2596" y="2262"/>
                  </a:lnTo>
                  <a:lnTo>
                    <a:pt x="2144" y="2715"/>
                  </a:lnTo>
                  <a:cubicBezTo>
                    <a:pt x="2084" y="2774"/>
                    <a:pt x="2084" y="2881"/>
                    <a:pt x="2144" y="2953"/>
                  </a:cubicBezTo>
                  <a:cubicBezTo>
                    <a:pt x="2173" y="2983"/>
                    <a:pt x="2215" y="2997"/>
                    <a:pt x="2258" y="2997"/>
                  </a:cubicBezTo>
                  <a:cubicBezTo>
                    <a:pt x="2301" y="2997"/>
                    <a:pt x="2346" y="2983"/>
                    <a:pt x="2382" y="2953"/>
                  </a:cubicBezTo>
                  <a:lnTo>
                    <a:pt x="2834" y="2500"/>
                  </a:lnTo>
                  <a:lnTo>
                    <a:pt x="3370" y="3036"/>
                  </a:lnTo>
                  <a:lnTo>
                    <a:pt x="3191" y="3215"/>
                  </a:lnTo>
                  <a:cubicBezTo>
                    <a:pt x="3132" y="3274"/>
                    <a:pt x="3132" y="3381"/>
                    <a:pt x="3191" y="3453"/>
                  </a:cubicBezTo>
                  <a:cubicBezTo>
                    <a:pt x="3221" y="3483"/>
                    <a:pt x="3263" y="3498"/>
                    <a:pt x="3306" y="3498"/>
                  </a:cubicBezTo>
                  <a:cubicBezTo>
                    <a:pt x="3349" y="3498"/>
                    <a:pt x="3394" y="3483"/>
                    <a:pt x="3430" y="3453"/>
                  </a:cubicBezTo>
                  <a:lnTo>
                    <a:pt x="3608" y="3274"/>
                  </a:lnTo>
                  <a:lnTo>
                    <a:pt x="4144" y="3810"/>
                  </a:lnTo>
                  <a:lnTo>
                    <a:pt x="3692" y="4262"/>
                  </a:lnTo>
                  <a:cubicBezTo>
                    <a:pt x="3632" y="4322"/>
                    <a:pt x="3632" y="4429"/>
                    <a:pt x="3692" y="4501"/>
                  </a:cubicBezTo>
                  <a:cubicBezTo>
                    <a:pt x="3721" y="4530"/>
                    <a:pt x="3763" y="4545"/>
                    <a:pt x="3806" y="4545"/>
                  </a:cubicBezTo>
                  <a:cubicBezTo>
                    <a:pt x="3849" y="4545"/>
                    <a:pt x="3894" y="4530"/>
                    <a:pt x="3930" y="4501"/>
                  </a:cubicBezTo>
                  <a:lnTo>
                    <a:pt x="4382" y="4048"/>
                  </a:lnTo>
                  <a:lnTo>
                    <a:pt x="4918" y="4584"/>
                  </a:lnTo>
                  <a:lnTo>
                    <a:pt x="4739" y="4763"/>
                  </a:lnTo>
                  <a:cubicBezTo>
                    <a:pt x="4680" y="4822"/>
                    <a:pt x="4680" y="4929"/>
                    <a:pt x="4739" y="5001"/>
                  </a:cubicBezTo>
                  <a:cubicBezTo>
                    <a:pt x="4769" y="5030"/>
                    <a:pt x="4811" y="5045"/>
                    <a:pt x="4854" y="5045"/>
                  </a:cubicBezTo>
                  <a:cubicBezTo>
                    <a:pt x="4897" y="5045"/>
                    <a:pt x="4942" y="5030"/>
                    <a:pt x="4977" y="5001"/>
                  </a:cubicBezTo>
                  <a:lnTo>
                    <a:pt x="5156" y="4822"/>
                  </a:lnTo>
                  <a:lnTo>
                    <a:pt x="5692" y="5358"/>
                  </a:lnTo>
                  <a:lnTo>
                    <a:pt x="5239" y="5810"/>
                  </a:lnTo>
                  <a:cubicBezTo>
                    <a:pt x="5180" y="5870"/>
                    <a:pt x="5180" y="5977"/>
                    <a:pt x="5239" y="6048"/>
                  </a:cubicBezTo>
                  <a:cubicBezTo>
                    <a:pt x="5269" y="6078"/>
                    <a:pt x="5311" y="6093"/>
                    <a:pt x="5354" y="6093"/>
                  </a:cubicBezTo>
                  <a:cubicBezTo>
                    <a:pt x="5397" y="6093"/>
                    <a:pt x="5442" y="6078"/>
                    <a:pt x="5477" y="6048"/>
                  </a:cubicBezTo>
                  <a:lnTo>
                    <a:pt x="5930" y="5596"/>
                  </a:lnTo>
                  <a:lnTo>
                    <a:pt x="6466" y="6132"/>
                  </a:lnTo>
                  <a:lnTo>
                    <a:pt x="6287" y="6310"/>
                  </a:lnTo>
                  <a:cubicBezTo>
                    <a:pt x="6228" y="6370"/>
                    <a:pt x="6228" y="6477"/>
                    <a:pt x="6287" y="6548"/>
                  </a:cubicBezTo>
                  <a:cubicBezTo>
                    <a:pt x="6317" y="6578"/>
                    <a:pt x="6359" y="6593"/>
                    <a:pt x="6402" y="6593"/>
                  </a:cubicBezTo>
                  <a:cubicBezTo>
                    <a:pt x="6445" y="6593"/>
                    <a:pt x="6490" y="6578"/>
                    <a:pt x="6525" y="6548"/>
                  </a:cubicBezTo>
                  <a:lnTo>
                    <a:pt x="6704" y="6370"/>
                  </a:lnTo>
                  <a:lnTo>
                    <a:pt x="7240" y="6906"/>
                  </a:lnTo>
                  <a:lnTo>
                    <a:pt x="6787" y="7358"/>
                  </a:lnTo>
                  <a:cubicBezTo>
                    <a:pt x="6728" y="7418"/>
                    <a:pt x="6728" y="7525"/>
                    <a:pt x="6787" y="7596"/>
                  </a:cubicBezTo>
                  <a:cubicBezTo>
                    <a:pt x="6817" y="7626"/>
                    <a:pt x="6859" y="7641"/>
                    <a:pt x="6902" y="7641"/>
                  </a:cubicBezTo>
                  <a:cubicBezTo>
                    <a:pt x="6945" y="7641"/>
                    <a:pt x="6990" y="7626"/>
                    <a:pt x="7025" y="7596"/>
                  </a:cubicBezTo>
                  <a:lnTo>
                    <a:pt x="7478" y="7144"/>
                  </a:lnTo>
                  <a:lnTo>
                    <a:pt x="8014" y="7680"/>
                  </a:lnTo>
                  <a:lnTo>
                    <a:pt x="7763" y="7787"/>
                  </a:lnTo>
                  <a:cubicBezTo>
                    <a:pt x="7704" y="7846"/>
                    <a:pt x="7704" y="7953"/>
                    <a:pt x="7763" y="8025"/>
                  </a:cubicBezTo>
                  <a:cubicBezTo>
                    <a:pt x="7787" y="8055"/>
                    <a:pt x="7826" y="8069"/>
                    <a:pt x="7869" y="8069"/>
                  </a:cubicBezTo>
                  <a:cubicBezTo>
                    <a:pt x="7912" y="8069"/>
                    <a:pt x="7960" y="8055"/>
                    <a:pt x="8002" y="8025"/>
                  </a:cubicBezTo>
                  <a:lnTo>
                    <a:pt x="8180" y="7846"/>
                  </a:lnTo>
                  <a:lnTo>
                    <a:pt x="8716" y="8382"/>
                  </a:lnTo>
                  <a:lnTo>
                    <a:pt x="8264" y="8834"/>
                  </a:lnTo>
                  <a:cubicBezTo>
                    <a:pt x="8204" y="8894"/>
                    <a:pt x="8204" y="8989"/>
                    <a:pt x="8264" y="9073"/>
                  </a:cubicBezTo>
                  <a:cubicBezTo>
                    <a:pt x="8293" y="9102"/>
                    <a:pt x="8335" y="9117"/>
                    <a:pt x="8378" y="9117"/>
                  </a:cubicBezTo>
                  <a:cubicBezTo>
                    <a:pt x="8421" y="9117"/>
                    <a:pt x="8466" y="9102"/>
                    <a:pt x="8502" y="9073"/>
                  </a:cubicBezTo>
                  <a:lnTo>
                    <a:pt x="8954" y="8620"/>
                  </a:lnTo>
                  <a:lnTo>
                    <a:pt x="9490" y="9156"/>
                  </a:lnTo>
                  <a:lnTo>
                    <a:pt x="9311" y="9335"/>
                  </a:lnTo>
                  <a:cubicBezTo>
                    <a:pt x="9252" y="9394"/>
                    <a:pt x="9252" y="9501"/>
                    <a:pt x="9311" y="9573"/>
                  </a:cubicBezTo>
                  <a:cubicBezTo>
                    <a:pt x="9335" y="9608"/>
                    <a:pt x="9383" y="9620"/>
                    <a:pt x="9430" y="9620"/>
                  </a:cubicBezTo>
                  <a:cubicBezTo>
                    <a:pt x="9466" y="9620"/>
                    <a:pt x="9514" y="9608"/>
                    <a:pt x="9549" y="9573"/>
                  </a:cubicBezTo>
                  <a:lnTo>
                    <a:pt x="9728" y="9394"/>
                  </a:lnTo>
                  <a:lnTo>
                    <a:pt x="10264" y="9930"/>
                  </a:lnTo>
                  <a:lnTo>
                    <a:pt x="9811" y="10382"/>
                  </a:lnTo>
                  <a:cubicBezTo>
                    <a:pt x="9752" y="10442"/>
                    <a:pt x="9752" y="10537"/>
                    <a:pt x="9811" y="10620"/>
                  </a:cubicBezTo>
                  <a:cubicBezTo>
                    <a:pt x="9847" y="10644"/>
                    <a:pt x="9883" y="10656"/>
                    <a:pt x="9930" y="10656"/>
                  </a:cubicBezTo>
                  <a:cubicBezTo>
                    <a:pt x="9978" y="10656"/>
                    <a:pt x="10026" y="10644"/>
                    <a:pt x="10049" y="10620"/>
                  </a:cubicBezTo>
                  <a:lnTo>
                    <a:pt x="10502" y="10168"/>
                  </a:lnTo>
                  <a:lnTo>
                    <a:pt x="10835" y="10513"/>
                  </a:lnTo>
                  <a:cubicBezTo>
                    <a:pt x="10895" y="10573"/>
                    <a:pt x="10919" y="10632"/>
                    <a:pt x="10919" y="10680"/>
                  </a:cubicBezTo>
                  <a:cubicBezTo>
                    <a:pt x="10919" y="10799"/>
                    <a:pt x="10823" y="10918"/>
                    <a:pt x="10681" y="10918"/>
                  </a:cubicBezTo>
                  <a:lnTo>
                    <a:pt x="9395" y="10918"/>
                  </a:lnTo>
                  <a:cubicBezTo>
                    <a:pt x="9311" y="10918"/>
                    <a:pt x="9228" y="10989"/>
                    <a:pt x="9228" y="11073"/>
                  </a:cubicBezTo>
                  <a:cubicBezTo>
                    <a:pt x="9228" y="11168"/>
                    <a:pt x="9311" y="11240"/>
                    <a:pt x="9395" y="11240"/>
                  </a:cubicBezTo>
                  <a:lnTo>
                    <a:pt x="10681" y="11240"/>
                  </a:lnTo>
                  <a:cubicBezTo>
                    <a:pt x="10990" y="11240"/>
                    <a:pt x="11240" y="10989"/>
                    <a:pt x="11240" y="10680"/>
                  </a:cubicBezTo>
                  <a:cubicBezTo>
                    <a:pt x="11192" y="10501"/>
                    <a:pt x="11133" y="10358"/>
                    <a:pt x="11038" y="10239"/>
                  </a:cubicBezTo>
                  <a:lnTo>
                    <a:pt x="965" y="167"/>
                  </a:lnTo>
                  <a:cubicBezTo>
                    <a:pt x="870" y="60"/>
                    <a:pt x="715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44"/>
            <p:cNvSpPr/>
            <p:nvPr/>
          </p:nvSpPr>
          <p:spPr>
            <a:xfrm>
              <a:off x="1366679" y="3029191"/>
              <a:ext cx="57981" cy="70289"/>
            </a:xfrm>
            <a:custGeom>
              <a:rect b="b" l="l" r="r" t="t"/>
              <a:pathLst>
                <a:path extrusionOk="0" h="2210" w="1823">
                  <a:moveTo>
                    <a:pt x="164" y="1"/>
                  </a:moveTo>
                  <a:cubicBezTo>
                    <a:pt x="140" y="1"/>
                    <a:pt x="116" y="6"/>
                    <a:pt x="96" y="18"/>
                  </a:cubicBezTo>
                  <a:cubicBezTo>
                    <a:pt x="36" y="42"/>
                    <a:pt x="0" y="102"/>
                    <a:pt x="0" y="161"/>
                  </a:cubicBezTo>
                  <a:lnTo>
                    <a:pt x="0" y="2043"/>
                  </a:lnTo>
                  <a:cubicBezTo>
                    <a:pt x="0" y="2126"/>
                    <a:pt x="72" y="2209"/>
                    <a:pt x="155" y="2209"/>
                  </a:cubicBezTo>
                  <a:cubicBezTo>
                    <a:pt x="250" y="2209"/>
                    <a:pt x="322" y="2126"/>
                    <a:pt x="322" y="2043"/>
                  </a:cubicBezTo>
                  <a:lnTo>
                    <a:pt x="322" y="566"/>
                  </a:lnTo>
                  <a:lnTo>
                    <a:pt x="1513" y="1757"/>
                  </a:lnTo>
                  <a:cubicBezTo>
                    <a:pt x="1542" y="1787"/>
                    <a:pt x="1584" y="1801"/>
                    <a:pt x="1627" y="1801"/>
                  </a:cubicBezTo>
                  <a:cubicBezTo>
                    <a:pt x="1670" y="1801"/>
                    <a:pt x="1715" y="1787"/>
                    <a:pt x="1751" y="1757"/>
                  </a:cubicBezTo>
                  <a:cubicBezTo>
                    <a:pt x="1822" y="1697"/>
                    <a:pt x="1810" y="1590"/>
                    <a:pt x="1751" y="1519"/>
                  </a:cubicBezTo>
                  <a:lnTo>
                    <a:pt x="274" y="42"/>
                  </a:lnTo>
                  <a:cubicBezTo>
                    <a:pt x="251" y="19"/>
                    <a:pt x="208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44"/>
            <p:cNvSpPr/>
            <p:nvPr/>
          </p:nvSpPr>
          <p:spPr>
            <a:xfrm>
              <a:off x="1428031" y="3091211"/>
              <a:ext cx="100377" cy="99518"/>
            </a:xfrm>
            <a:custGeom>
              <a:rect b="b" l="l" r="r" t="t"/>
              <a:pathLst>
                <a:path extrusionOk="0" h="3129" w="3156">
                  <a:moveTo>
                    <a:pt x="183" y="0"/>
                  </a:moveTo>
                  <a:cubicBezTo>
                    <a:pt x="140" y="0"/>
                    <a:pt x="95" y="15"/>
                    <a:pt x="60" y="45"/>
                  </a:cubicBezTo>
                  <a:cubicBezTo>
                    <a:pt x="0" y="104"/>
                    <a:pt x="0" y="212"/>
                    <a:pt x="60" y="283"/>
                  </a:cubicBezTo>
                  <a:lnTo>
                    <a:pt x="2572" y="2795"/>
                  </a:lnTo>
                  <a:lnTo>
                    <a:pt x="655" y="2795"/>
                  </a:lnTo>
                  <a:cubicBezTo>
                    <a:pt x="560" y="2795"/>
                    <a:pt x="488" y="2879"/>
                    <a:pt x="488" y="2962"/>
                  </a:cubicBezTo>
                  <a:cubicBezTo>
                    <a:pt x="488" y="3057"/>
                    <a:pt x="560" y="3129"/>
                    <a:pt x="655" y="3129"/>
                  </a:cubicBezTo>
                  <a:lnTo>
                    <a:pt x="2977" y="3129"/>
                  </a:lnTo>
                  <a:cubicBezTo>
                    <a:pt x="3048" y="3129"/>
                    <a:pt x="3108" y="3081"/>
                    <a:pt x="3132" y="3021"/>
                  </a:cubicBezTo>
                  <a:cubicBezTo>
                    <a:pt x="3155" y="2962"/>
                    <a:pt x="3143" y="2902"/>
                    <a:pt x="3096" y="2843"/>
                  </a:cubicBezTo>
                  <a:lnTo>
                    <a:pt x="298" y="45"/>
                  </a:lnTo>
                  <a:cubicBezTo>
                    <a:pt x="268" y="15"/>
                    <a:pt x="226" y="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44"/>
            <p:cNvSpPr/>
            <p:nvPr/>
          </p:nvSpPr>
          <p:spPr>
            <a:xfrm>
              <a:off x="1366297" y="3110040"/>
              <a:ext cx="66663" cy="80689"/>
            </a:xfrm>
            <a:custGeom>
              <a:rect b="b" l="l" r="r" t="t"/>
              <a:pathLst>
                <a:path extrusionOk="0" h="2537" w="2096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2370"/>
                  </a:lnTo>
                  <a:cubicBezTo>
                    <a:pt x="1" y="2418"/>
                    <a:pt x="24" y="2453"/>
                    <a:pt x="48" y="2489"/>
                  </a:cubicBezTo>
                  <a:cubicBezTo>
                    <a:pt x="84" y="2513"/>
                    <a:pt x="120" y="2537"/>
                    <a:pt x="167" y="2537"/>
                  </a:cubicBezTo>
                  <a:lnTo>
                    <a:pt x="1929" y="2537"/>
                  </a:lnTo>
                  <a:cubicBezTo>
                    <a:pt x="2013" y="2537"/>
                    <a:pt x="2096" y="2453"/>
                    <a:pt x="2096" y="2370"/>
                  </a:cubicBezTo>
                  <a:cubicBezTo>
                    <a:pt x="2096" y="2287"/>
                    <a:pt x="2013" y="2203"/>
                    <a:pt x="1929" y="2203"/>
                  </a:cubicBezTo>
                  <a:lnTo>
                    <a:pt x="334" y="2203"/>
                  </a:ln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6" name="Google Shape;396;p44"/>
          <p:cNvSpPr txBox="1"/>
          <p:nvPr>
            <p:ph idx="7" type="ctrTitle"/>
          </p:nvPr>
        </p:nvSpPr>
        <p:spPr>
          <a:xfrm>
            <a:off x="504022" y="336781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Talks in G/F</a:t>
            </a:r>
            <a:endParaRPr/>
          </a:p>
        </p:txBody>
      </p:sp>
      <p:sp>
        <p:nvSpPr>
          <p:cNvPr id="397" name="Google Shape;397;p44"/>
          <p:cNvSpPr txBox="1"/>
          <p:nvPr>
            <p:ph idx="8" type="subTitle"/>
          </p:nvPr>
        </p:nvSpPr>
        <p:spPr>
          <a:xfrm>
            <a:off x="580225" y="3860125"/>
            <a:ext cx="15639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 u="sng"/>
              <a:t>Overall:</a:t>
            </a:r>
            <a:r>
              <a:rPr lang="es"/>
              <a:t> ↑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 u="sng"/>
              <a:t>Percentage</a:t>
            </a:r>
            <a:r>
              <a:rPr lang="es"/>
              <a:t>: ↑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 u="sng"/>
              <a:t>Probability of topic</a:t>
            </a:r>
            <a:r>
              <a:rPr lang="es"/>
              <a:t>: high</a:t>
            </a:r>
            <a:endParaRPr/>
          </a:p>
        </p:txBody>
      </p:sp>
      <p:sp>
        <p:nvSpPr>
          <p:cNvPr id="398" name="Google Shape;398;p44"/>
          <p:cNvSpPr txBox="1"/>
          <p:nvPr>
            <p:ph idx="9" type="ctrTitle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Viewership G/F</a:t>
            </a:r>
            <a:endParaRPr/>
          </a:p>
        </p:txBody>
      </p:sp>
      <p:sp>
        <p:nvSpPr>
          <p:cNvPr id="399" name="Google Shape;399;p44"/>
          <p:cNvSpPr txBox="1"/>
          <p:nvPr>
            <p:ph idx="13" type="subTitle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 u="sng"/>
              <a:t>Overall:</a:t>
            </a:r>
            <a:r>
              <a:rPr lang="es"/>
              <a:t>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/>
              <a:t>increase (around 2015)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 u="sng"/>
              <a:t>Percentage</a:t>
            </a:r>
            <a:r>
              <a:rPr lang="es"/>
              <a:t>: Same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400" name="Google Shape;400;p44"/>
          <p:cNvSpPr txBox="1"/>
          <p:nvPr>
            <p:ph idx="14" type="ctrTitle"/>
          </p:nvPr>
        </p:nvSpPr>
        <p:spPr>
          <a:xfrm>
            <a:off x="4558000" y="3367825"/>
            <a:ext cx="19614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Comments G/F </a:t>
            </a:r>
            <a:endParaRPr/>
          </a:p>
        </p:txBody>
      </p:sp>
      <p:sp>
        <p:nvSpPr>
          <p:cNvPr id="401" name="Google Shape;401;p44"/>
          <p:cNvSpPr txBox="1"/>
          <p:nvPr>
            <p:ph idx="15" type="subTitle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 u="sng"/>
              <a:t>Overall</a:t>
            </a:r>
            <a:r>
              <a:rPr lang="es"/>
              <a:t>: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/>
              <a:t>Until 2012 ↑, then ↓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 u="sng"/>
              <a:t>Percentage</a:t>
            </a:r>
            <a:r>
              <a:rPr lang="es"/>
              <a:t>: Same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402" name="Google Shape;402;p44"/>
          <p:cNvSpPr/>
          <p:nvPr/>
        </p:nvSpPr>
        <p:spPr>
          <a:xfrm>
            <a:off x="3365338" y="2900975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3" name="Google Shape;403;p44"/>
          <p:cNvGrpSpPr/>
          <p:nvPr/>
        </p:nvGrpSpPr>
        <p:grpSpPr>
          <a:xfrm>
            <a:off x="3451127" y="2961961"/>
            <a:ext cx="337070" cy="337040"/>
            <a:chOff x="1305327" y="2894211"/>
            <a:chExt cx="357520" cy="357488"/>
          </a:xfrm>
        </p:grpSpPr>
        <p:sp>
          <p:nvSpPr>
            <p:cNvPr id="404" name="Google Shape;404;p44"/>
            <p:cNvSpPr/>
            <p:nvPr/>
          </p:nvSpPr>
          <p:spPr>
            <a:xfrm>
              <a:off x="1305709" y="2975600"/>
              <a:ext cx="281379" cy="275336"/>
            </a:xfrm>
            <a:custGeom>
              <a:rect b="b" l="l" r="r" t="t"/>
              <a:pathLst>
                <a:path extrusionOk="0" h="8657" w="8847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8085"/>
                  </a:lnTo>
                  <a:cubicBezTo>
                    <a:pt x="1" y="8395"/>
                    <a:pt x="262" y="8657"/>
                    <a:pt x="572" y="8657"/>
                  </a:cubicBezTo>
                  <a:lnTo>
                    <a:pt x="8680" y="8657"/>
                  </a:lnTo>
                  <a:cubicBezTo>
                    <a:pt x="8775" y="8657"/>
                    <a:pt x="8847" y="8573"/>
                    <a:pt x="8847" y="8490"/>
                  </a:cubicBezTo>
                  <a:cubicBezTo>
                    <a:pt x="8835" y="8395"/>
                    <a:pt x="8764" y="8323"/>
                    <a:pt x="8668" y="8323"/>
                  </a:cubicBezTo>
                  <a:lnTo>
                    <a:pt x="560" y="8323"/>
                  </a:lnTo>
                  <a:cubicBezTo>
                    <a:pt x="429" y="8323"/>
                    <a:pt x="334" y="8216"/>
                    <a:pt x="334" y="8097"/>
                  </a:cubicBezTo>
                  <a:lnTo>
                    <a:pt x="334" y="168"/>
                  </a:lnTo>
                  <a:cubicBezTo>
                    <a:pt x="334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44"/>
            <p:cNvSpPr/>
            <p:nvPr/>
          </p:nvSpPr>
          <p:spPr>
            <a:xfrm>
              <a:off x="1305327" y="2894211"/>
              <a:ext cx="357520" cy="357488"/>
            </a:xfrm>
            <a:custGeom>
              <a:rect b="b" l="l" r="r" t="t"/>
              <a:pathLst>
                <a:path extrusionOk="0" h="11240" w="11241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lnTo>
                    <a:pt x="1" y="2060"/>
                  </a:lnTo>
                  <a:cubicBezTo>
                    <a:pt x="1" y="2143"/>
                    <a:pt x="72" y="2215"/>
                    <a:pt x="167" y="2215"/>
                  </a:cubicBezTo>
                  <a:cubicBezTo>
                    <a:pt x="263" y="2215"/>
                    <a:pt x="334" y="2143"/>
                    <a:pt x="334" y="2060"/>
                  </a:cubicBezTo>
                  <a:lnTo>
                    <a:pt x="334" y="572"/>
                  </a:lnTo>
                  <a:cubicBezTo>
                    <a:pt x="334" y="417"/>
                    <a:pt x="453" y="333"/>
                    <a:pt x="572" y="333"/>
                  </a:cubicBezTo>
                  <a:cubicBezTo>
                    <a:pt x="620" y="333"/>
                    <a:pt x="679" y="345"/>
                    <a:pt x="739" y="405"/>
                  </a:cubicBezTo>
                  <a:lnTo>
                    <a:pt x="1048" y="714"/>
                  </a:lnTo>
                  <a:lnTo>
                    <a:pt x="596" y="1167"/>
                  </a:lnTo>
                  <a:cubicBezTo>
                    <a:pt x="501" y="1262"/>
                    <a:pt x="572" y="1441"/>
                    <a:pt x="715" y="1441"/>
                  </a:cubicBezTo>
                  <a:cubicBezTo>
                    <a:pt x="834" y="1441"/>
                    <a:pt x="858" y="1357"/>
                    <a:pt x="1286" y="953"/>
                  </a:cubicBezTo>
                  <a:lnTo>
                    <a:pt x="1822" y="1488"/>
                  </a:lnTo>
                  <a:lnTo>
                    <a:pt x="1644" y="1667"/>
                  </a:lnTo>
                  <a:cubicBezTo>
                    <a:pt x="1584" y="1726"/>
                    <a:pt x="1584" y="1834"/>
                    <a:pt x="1644" y="1905"/>
                  </a:cubicBezTo>
                  <a:cubicBezTo>
                    <a:pt x="1673" y="1935"/>
                    <a:pt x="1715" y="1950"/>
                    <a:pt x="1758" y="1950"/>
                  </a:cubicBezTo>
                  <a:cubicBezTo>
                    <a:pt x="1801" y="1950"/>
                    <a:pt x="1846" y="1935"/>
                    <a:pt x="1882" y="1905"/>
                  </a:cubicBezTo>
                  <a:lnTo>
                    <a:pt x="2060" y="1726"/>
                  </a:lnTo>
                  <a:lnTo>
                    <a:pt x="2596" y="2262"/>
                  </a:lnTo>
                  <a:lnTo>
                    <a:pt x="2144" y="2715"/>
                  </a:lnTo>
                  <a:cubicBezTo>
                    <a:pt x="2084" y="2774"/>
                    <a:pt x="2084" y="2881"/>
                    <a:pt x="2144" y="2953"/>
                  </a:cubicBezTo>
                  <a:cubicBezTo>
                    <a:pt x="2173" y="2983"/>
                    <a:pt x="2215" y="2997"/>
                    <a:pt x="2258" y="2997"/>
                  </a:cubicBezTo>
                  <a:cubicBezTo>
                    <a:pt x="2301" y="2997"/>
                    <a:pt x="2346" y="2983"/>
                    <a:pt x="2382" y="2953"/>
                  </a:cubicBezTo>
                  <a:lnTo>
                    <a:pt x="2834" y="2500"/>
                  </a:lnTo>
                  <a:lnTo>
                    <a:pt x="3370" y="3036"/>
                  </a:lnTo>
                  <a:lnTo>
                    <a:pt x="3191" y="3215"/>
                  </a:lnTo>
                  <a:cubicBezTo>
                    <a:pt x="3132" y="3274"/>
                    <a:pt x="3132" y="3381"/>
                    <a:pt x="3191" y="3453"/>
                  </a:cubicBezTo>
                  <a:cubicBezTo>
                    <a:pt x="3221" y="3483"/>
                    <a:pt x="3263" y="3498"/>
                    <a:pt x="3306" y="3498"/>
                  </a:cubicBezTo>
                  <a:cubicBezTo>
                    <a:pt x="3349" y="3498"/>
                    <a:pt x="3394" y="3483"/>
                    <a:pt x="3430" y="3453"/>
                  </a:cubicBezTo>
                  <a:lnTo>
                    <a:pt x="3608" y="3274"/>
                  </a:lnTo>
                  <a:lnTo>
                    <a:pt x="4144" y="3810"/>
                  </a:lnTo>
                  <a:lnTo>
                    <a:pt x="3692" y="4262"/>
                  </a:lnTo>
                  <a:cubicBezTo>
                    <a:pt x="3632" y="4322"/>
                    <a:pt x="3632" y="4429"/>
                    <a:pt x="3692" y="4501"/>
                  </a:cubicBezTo>
                  <a:cubicBezTo>
                    <a:pt x="3721" y="4530"/>
                    <a:pt x="3763" y="4545"/>
                    <a:pt x="3806" y="4545"/>
                  </a:cubicBezTo>
                  <a:cubicBezTo>
                    <a:pt x="3849" y="4545"/>
                    <a:pt x="3894" y="4530"/>
                    <a:pt x="3930" y="4501"/>
                  </a:cubicBezTo>
                  <a:lnTo>
                    <a:pt x="4382" y="4048"/>
                  </a:lnTo>
                  <a:lnTo>
                    <a:pt x="4918" y="4584"/>
                  </a:lnTo>
                  <a:lnTo>
                    <a:pt x="4739" y="4763"/>
                  </a:lnTo>
                  <a:cubicBezTo>
                    <a:pt x="4680" y="4822"/>
                    <a:pt x="4680" y="4929"/>
                    <a:pt x="4739" y="5001"/>
                  </a:cubicBezTo>
                  <a:cubicBezTo>
                    <a:pt x="4769" y="5030"/>
                    <a:pt x="4811" y="5045"/>
                    <a:pt x="4854" y="5045"/>
                  </a:cubicBezTo>
                  <a:cubicBezTo>
                    <a:pt x="4897" y="5045"/>
                    <a:pt x="4942" y="5030"/>
                    <a:pt x="4977" y="5001"/>
                  </a:cubicBezTo>
                  <a:lnTo>
                    <a:pt x="5156" y="4822"/>
                  </a:lnTo>
                  <a:lnTo>
                    <a:pt x="5692" y="5358"/>
                  </a:lnTo>
                  <a:lnTo>
                    <a:pt x="5239" y="5810"/>
                  </a:lnTo>
                  <a:cubicBezTo>
                    <a:pt x="5180" y="5870"/>
                    <a:pt x="5180" y="5977"/>
                    <a:pt x="5239" y="6048"/>
                  </a:cubicBezTo>
                  <a:cubicBezTo>
                    <a:pt x="5269" y="6078"/>
                    <a:pt x="5311" y="6093"/>
                    <a:pt x="5354" y="6093"/>
                  </a:cubicBezTo>
                  <a:cubicBezTo>
                    <a:pt x="5397" y="6093"/>
                    <a:pt x="5442" y="6078"/>
                    <a:pt x="5477" y="6048"/>
                  </a:cubicBezTo>
                  <a:lnTo>
                    <a:pt x="5930" y="5596"/>
                  </a:lnTo>
                  <a:lnTo>
                    <a:pt x="6466" y="6132"/>
                  </a:lnTo>
                  <a:lnTo>
                    <a:pt x="6287" y="6310"/>
                  </a:lnTo>
                  <a:cubicBezTo>
                    <a:pt x="6228" y="6370"/>
                    <a:pt x="6228" y="6477"/>
                    <a:pt x="6287" y="6548"/>
                  </a:cubicBezTo>
                  <a:cubicBezTo>
                    <a:pt x="6317" y="6578"/>
                    <a:pt x="6359" y="6593"/>
                    <a:pt x="6402" y="6593"/>
                  </a:cubicBezTo>
                  <a:cubicBezTo>
                    <a:pt x="6445" y="6593"/>
                    <a:pt x="6490" y="6578"/>
                    <a:pt x="6525" y="6548"/>
                  </a:cubicBezTo>
                  <a:lnTo>
                    <a:pt x="6704" y="6370"/>
                  </a:lnTo>
                  <a:lnTo>
                    <a:pt x="7240" y="6906"/>
                  </a:lnTo>
                  <a:lnTo>
                    <a:pt x="6787" y="7358"/>
                  </a:lnTo>
                  <a:cubicBezTo>
                    <a:pt x="6728" y="7418"/>
                    <a:pt x="6728" y="7525"/>
                    <a:pt x="6787" y="7596"/>
                  </a:cubicBezTo>
                  <a:cubicBezTo>
                    <a:pt x="6817" y="7626"/>
                    <a:pt x="6859" y="7641"/>
                    <a:pt x="6902" y="7641"/>
                  </a:cubicBezTo>
                  <a:cubicBezTo>
                    <a:pt x="6945" y="7641"/>
                    <a:pt x="6990" y="7626"/>
                    <a:pt x="7025" y="7596"/>
                  </a:cubicBezTo>
                  <a:lnTo>
                    <a:pt x="7478" y="7144"/>
                  </a:lnTo>
                  <a:lnTo>
                    <a:pt x="8014" y="7680"/>
                  </a:lnTo>
                  <a:lnTo>
                    <a:pt x="7763" y="7787"/>
                  </a:lnTo>
                  <a:cubicBezTo>
                    <a:pt x="7704" y="7846"/>
                    <a:pt x="7704" y="7953"/>
                    <a:pt x="7763" y="8025"/>
                  </a:cubicBezTo>
                  <a:cubicBezTo>
                    <a:pt x="7787" y="8055"/>
                    <a:pt x="7826" y="8069"/>
                    <a:pt x="7869" y="8069"/>
                  </a:cubicBezTo>
                  <a:cubicBezTo>
                    <a:pt x="7912" y="8069"/>
                    <a:pt x="7960" y="8055"/>
                    <a:pt x="8002" y="8025"/>
                  </a:cubicBezTo>
                  <a:lnTo>
                    <a:pt x="8180" y="7846"/>
                  </a:lnTo>
                  <a:lnTo>
                    <a:pt x="8716" y="8382"/>
                  </a:lnTo>
                  <a:lnTo>
                    <a:pt x="8264" y="8834"/>
                  </a:lnTo>
                  <a:cubicBezTo>
                    <a:pt x="8204" y="8894"/>
                    <a:pt x="8204" y="8989"/>
                    <a:pt x="8264" y="9073"/>
                  </a:cubicBezTo>
                  <a:cubicBezTo>
                    <a:pt x="8293" y="9102"/>
                    <a:pt x="8335" y="9117"/>
                    <a:pt x="8378" y="9117"/>
                  </a:cubicBezTo>
                  <a:cubicBezTo>
                    <a:pt x="8421" y="9117"/>
                    <a:pt x="8466" y="9102"/>
                    <a:pt x="8502" y="9073"/>
                  </a:cubicBezTo>
                  <a:lnTo>
                    <a:pt x="8954" y="8620"/>
                  </a:lnTo>
                  <a:lnTo>
                    <a:pt x="9490" y="9156"/>
                  </a:lnTo>
                  <a:lnTo>
                    <a:pt x="9311" y="9335"/>
                  </a:lnTo>
                  <a:cubicBezTo>
                    <a:pt x="9252" y="9394"/>
                    <a:pt x="9252" y="9501"/>
                    <a:pt x="9311" y="9573"/>
                  </a:cubicBezTo>
                  <a:cubicBezTo>
                    <a:pt x="9335" y="9608"/>
                    <a:pt x="9383" y="9620"/>
                    <a:pt x="9430" y="9620"/>
                  </a:cubicBezTo>
                  <a:cubicBezTo>
                    <a:pt x="9466" y="9620"/>
                    <a:pt x="9514" y="9608"/>
                    <a:pt x="9549" y="9573"/>
                  </a:cubicBezTo>
                  <a:lnTo>
                    <a:pt x="9728" y="9394"/>
                  </a:lnTo>
                  <a:lnTo>
                    <a:pt x="10264" y="9930"/>
                  </a:lnTo>
                  <a:lnTo>
                    <a:pt x="9811" y="10382"/>
                  </a:lnTo>
                  <a:cubicBezTo>
                    <a:pt x="9752" y="10442"/>
                    <a:pt x="9752" y="10537"/>
                    <a:pt x="9811" y="10620"/>
                  </a:cubicBezTo>
                  <a:cubicBezTo>
                    <a:pt x="9847" y="10644"/>
                    <a:pt x="9883" y="10656"/>
                    <a:pt x="9930" y="10656"/>
                  </a:cubicBezTo>
                  <a:cubicBezTo>
                    <a:pt x="9978" y="10656"/>
                    <a:pt x="10026" y="10644"/>
                    <a:pt x="10049" y="10620"/>
                  </a:cubicBezTo>
                  <a:lnTo>
                    <a:pt x="10502" y="10168"/>
                  </a:lnTo>
                  <a:lnTo>
                    <a:pt x="10835" y="10513"/>
                  </a:lnTo>
                  <a:cubicBezTo>
                    <a:pt x="10895" y="10573"/>
                    <a:pt x="10919" y="10632"/>
                    <a:pt x="10919" y="10680"/>
                  </a:cubicBezTo>
                  <a:cubicBezTo>
                    <a:pt x="10919" y="10799"/>
                    <a:pt x="10823" y="10918"/>
                    <a:pt x="10681" y="10918"/>
                  </a:cubicBezTo>
                  <a:lnTo>
                    <a:pt x="9395" y="10918"/>
                  </a:lnTo>
                  <a:cubicBezTo>
                    <a:pt x="9311" y="10918"/>
                    <a:pt x="9228" y="10989"/>
                    <a:pt x="9228" y="11073"/>
                  </a:cubicBezTo>
                  <a:cubicBezTo>
                    <a:pt x="9228" y="11168"/>
                    <a:pt x="9311" y="11240"/>
                    <a:pt x="9395" y="11240"/>
                  </a:cubicBezTo>
                  <a:lnTo>
                    <a:pt x="10681" y="11240"/>
                  </a:lnTo>
                  <a:cubicBezTo>
                    <a:pt x="10990" y="11240"/>
                    <a:pt x="11240" y="10989"/>
                    <a:pt x="11240" y="10680"/>
                  </a:cubicBezTo>
                  <a:cubicBezTo>
                    <a:pt x="11192" y="10501"/>
                    <a:pt x="11133" y="10358"/>
                    <a:pt x="11038" y="10239"/>
                  </a:cubicBezTo>
                  <a:lnTo>
                    <a:pt x="965" y="167"/>
                  </a:lnTo>
                  <a:cubicBezTo>
                    <a:pt x="870" y="60"/>
                    <a:pt x="715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44"/>
            <p:cNvSpPr/>
            <p:nvPr/>
          </p:nvSpPr>
          <p:spPr>
            <a:xfrm>
              <a:off x="1366679" y="3029191"/>
              <a:ext cx="57981" cy="70289"/>
            </a:xfrm>
            <a:custGeom>
              <a:rect b="b" l="l" r="r" t="t"/>
              <a:pathLst>
                <a:path extrusionOk="0" h="2210" w="1823">
                  <a:moveTo>
                    <a:pt x="164" y="1"/>
                  </a:moveTo>
                  <a:cubicBezTo>
                    <a:pt x="140" y="1"/>
                    <a:pt x="116" y="6"/>
                    <a:pt x="96" y="18"/>
                  </a:cubicBezTo>
                  <a:cubicBezTo>
                    <a:pt x="36" y="42"/>
                    <a:pt x="0" y="102"/>
                    <a:pt x="0" y="161"/>
                  </a:cubicBezTo>
                  <a:lnTo>
                    <a:pt x="0" y="2043"/>
                  </a:lnTo>
                  <a:cubicBezTo>
                    <a:pt x="0" y="2126"/>
                    <a:pt x="72" y="2209"/>
                    <a:pt x="155" y="2209"/>
                  </a:cubicBezTo>
                  <a:cubicBezTo>
                    <a:pt x="250" y="2209"/>
                    <a:pt x="322" y="2126"/>
                    <a:pt x="322" y="2043"/>
                  </a:cubicBezTo>
                  <a:lnTo>
                    <a:pt x="322" y="566"/>
                  </a:lnTo>
                  <a:lnTo>
                    <a:pt x="1513" y="1757"/>
                  </a:lnTo>
                  <a:cubicBezTo>
                    <a:pt x="1542" y="1787"/>
                    <a:pt x="1584" y="1801"/>
                    <a:pt x="1627" y="1801"/>
                  </a:cubicBezTo>
                  <a:cubicBezTo>
                    <a:pt x="1670" y="1801"/>
                    <a:pt x="1715" y="1787"/>
                    <a:pt x="1751" y="1757"/>
                  </a:cubicBezTo>
                  <a:cubicBezTo>
                    <a:pt x="1822" y="1697"/>
                    <a:pt x="1810" y="1590"/>
                    <a:pt x="1751" y="1519"/>
                  </a:cubicBezTo>
                  <a:lnTo>
                    <a:pt x="274" y="42"/>
                  </a:lnTo>
                  <a:cubicBezTo>
                    <a:pt x="251" y="19"/>
                    <a:pt x="208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44"/>
            <p:cNvSpPr/>
            <p:nvPr/>
          </p:nvSpPr>
          <p:spPr>
            <a:xfrm>
              <a:off x="1428031" y="3091211"/>
              <a:ext cx="100377" cy="99518"/>
            </a:xfrm>
            <a:custGeom>
              <a:rect b="b" l="l" r="r" t="t"/>
              <a:pathLst>
                <a:path extrusionOk="0" h="3129" w="3156">
                  <a:moveTo>
                    <a:pt x="183" y="0"/>
                  </a:moveTo>
                  <a:cubicBezTo>
                    <a:pt x="140" y="0"/>
                    <a:pt x="95" y="15"/>
                    <a:pt x="60" y="45"/>
                  </a:cubicBezTo>
                  <a:cubicBezTo>
                    <a:pt x="0" y="104"/>
                    <a:pt x="0" y="212"/>
                    <a:pt x="60" y="283"/>
                  </a:cubicBezTo>
                  <a:lnTo>
                    <a:pt x="2572" y="2795"/>
                  </a:lnTo>
                  <a:lnTo>
                    <a:pt x="655" y="2795"/>
                  </a:lnTo>
                  <a:cubicBezTo>
                    <a:pt x="560" y="2795"/>
                    <a:pt x="488" y="2879"/>
                    <a:pt x="488" y="2962"/>
                  </a:cubicBezTo>
                  <a:cubicBezTo>
                    <a:pt x="488" y="3057"/>
                    <a:pt x="560" y="3129"/>
                    <a:pt x="655" y="3129"/>
                  </a:cubicBezTo>
                  <a:lnTo>
                    <a:pt x="2977" y="3129"/>
                  </a:lnTo>
                  <a:cubicBezTo>
                    <a:pt x="3048" y="3129"/>
                    <a:pt x="3108" y="3081"/>
                    <a:pt x="3132" y="3021"/>
                  </a:cubicBezTo>
                  <a:cubicBezTo>
                    <a:pt x="3155" y="2962"/>
                    <a:pt x="3143" y="2902"/>
                    <a:pt x="3096" y="2843"/>
                  </a:cubicBezTo>
                  <a:lnTo>
                    <a:pt x="298" y="45"/>
                  </a:lnTo>
                  <a:cubicBezTo>
                    <a:pt x="268" y="15"/>
                    <a:pt x="226" y="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44"/>
            <p:cNvSpPr/>
            <p:nvPr/>
          </p:nvSpPr>
          <p:spPr>
            <a:xfrm>
              <a:off x="1366297" y="3110040"/>
              <a:ext cx="66663" cy="80689"/>
            </a:xfrm>
            <a:custGeom>
              <a:rect b="b" l="l" r="r" t="t"/>
              <a:pathLst>
                <a:path extrusionOk="0" h="2537" w="2096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2370"/>
                  </a:lnTo>
                  <a:cubicBezTo>
                    <a:pt x="1" y="2418"/>
                    <a:pt x="24" y="2453"/>
                    <a:pt x="48" y="2489"/>
                  </a:cubicBezTo>
                  <a:cubicBezTo>
                    <a:pt x="84" y="2513"/>
                    <a:pt x="120" y="2537"/>
                    <a:pt x="167" y="2537"/>
                  </a:cubicBezTo>
                  <a:lnTo>
                    <a:pt x="1929" y="2537"/>
                  </a:lnTo>
                  <a:cubicBezTo>
                    <a:pt x="2013" y="2537"/>
                    <a:pt x="2096" y="2453"/>
                    <a:pt x="2096" y="2370"/>
                  </a:cubicBezTo>
                  <a:cubicBezTo>
                    <a:pt x="2096" y="2287"/>
                    <a:pt x="2013" y="2203"/>
                    <a:pt x="1929" y="2203"/>
                  </a:cubicBezTo>
                  <a:lnTo>
                    <a:pt x="334" y="2203"/>
                  </a:ln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9" name="Google Shape;409;p44"/>
          <p:cNvSpPr/>
          <p:nvPr/>
        </p:nvSpPr>
        <p:spPr>
          <a:xfrm>
            <a:off x="751688" y="2900975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0" name="Google Shape;410;p44"/>
          <p:cNvGrpSpPr/>
          <p:nvPr/>
        </p:nvGrpSpPr>
        <p:grpSpPr>
          <a:xfrm>
            <a:off x="837477" y="2961961"/>
            <a:ext cx="337070" cy="337040"/>
            <a:chOff x="1305327" y="2894211"/>
            <a:chExt cx="357520" cy="357488"/>
          </a:xfrm>
        </p:grpSpPr>
        <p:sp>
          <p:nvSpPr>
            <p:cNvPr id="411" name="Google Shape;411;p44"/>
            <p:cNvSpPr/>
            <p:nvPr/>
          </p:nvSpPr>
          <p:spPr>
            <a:xfrm>
              <a:off x="1305709" y="2975600"/>
              <a:ext cx="281379" cy="275336"/>
            </a:xfrm>
            <a:custGeom>
              <a:rect b="b" l="l" r="r" t="t"/>
              <a:pathLst>
                <a:path extrusionOk="0" h="8657" w="8847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8085"/>
                  </a:lnTo>
                  <a:cubicBezTo>
                    <a:pt x="1" y="8395"/>
                    <a:pt x="262" y="8657"/>
                    <a:pt x="572" y="8657"/>
                  </a:cubicBezTo>
                  <a:lnTo>
                    <a:pt x="8680" y="8657"/>
                  </a:lnTo>
                  <a:cubicBezTo>
                    <a:pt x="8775" y="8657"/>
                    <a:pt x="8847" y="8573"/>
                    <a:pt x="8847" y="8490"/>
                  </a:cubicBezTo>
                  <a:cubicBezTo>
                    <a:pt x="8835" y="8395"/>
                    <a:pt x="8764" y="8323"/>
                    <a:pt x="8668" y="8323"/>
                  </a:cubicBezTo>
                  <a:lnTo>
                    <a:pt x="560" y="8323"/>
                  </a:lnTo>
                  <a:cubicBezTo>
                    <a:pt x="429" y="8323"/>
                    <a:pt x="334" y="8216"/>
                    <a:pt x="334" y="8097"/>
                  </a:cubicBezTo>
                  <a:lnTo>
                    <a:pt x="334" y="168"/>
                  </a:lnTo>
                  <a:cubicBezTo>
                    <a:pt x="334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44"/>
            <p:cNvSpPr/>
            <p:nvPr/>
          </p:nvSpPr>
          <p:spPr>
            <a:xfrm>
              <a:off x="1305327" y="2894211"/>
              <a:ext cx="357520" cy="357488"/>
            </a:xfrm>
            <a:custGeom>
              <a:rect b="b" l="l" r="r" t="t"/>
              <a:pathLst>
                <a:path extrusionOk="0" h="11240" w="11241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lnTo>
                    <a:pt x="1" y="2060"/>
                  </a:lnTo>
                  <a:cubicBezTo>
                    <a:pt x="1" y="2143"/>
                    <a:pt x="72" y="2215"/>
                    <a:pt x="167" y="2215"/>
                  </a:cubicBezTo>
                  <a:cubicBezTo>
                    <a:pt x="263" y="2215"/>
                    <a:pt x="334" y="2143"/>
                    <a:pt x="334" y="2060"/>
                  </a:cubicBezTo>
                  <a:lnTo>
                    <a:pt x="334" y="572"/>
                  </a:lnTo>
                  <a:cubicBezTo>
                    <a:pt x="334" y="417"/>
                    <a:pt x="453" y="333"/>
                    <a:pt x="572" y="333"/>
                  </a:cubicBezTo>
                  <a:cubicBezTo>
                    <a:pt x="620" y="333"/>
                    <a:pt x="679" y="345"/>
                    <a:pt x="739" y="405"/>
                  </a:cubicBezTo>
                  <a:lnTo>
                    <a:pt x="1048" y="714"/>
                  </a:lnTo>
                  <a:lnTo>
                    <a:pt x="596" y="1167"/>
                  </a:lnTo>
                  <a:cubicBezTo>
                    <a:pt x="501" y="1262"/>
                    <a:pt x="572" y="1441"/>
                    <a:pt x="715" y="1441"/>
                  </a:cubicBezTo>
                  <a:cubicBezTo>
                    <a:pt x="834" y="1441"/>
                    <a:pt x="858" y="1357"/>
                    <a:pt x="1286" y="953"/>
                  </a:cubicBezTo>
                  <a:lnTo>
                    <a:pt x="1822" y="1488"/>
                  </a:lnTo>
                  <a:lnTo>
                    <a:pt x="1644" y="1667"/>
                  </a:lnTo>
                  <a:cubicBezTo>
                    <a:pt x="1584" y="1726"/>
                    <a:pt x="1584" y="1834"/>
                    <a:pt x="1644" y="1905"/>
                  </a:cubicBezTo>
                  <a:cubicBezTo>
                    <a:pt x="1673" y="1935"/>
                    <a:pt x="1715" y="1950"/>
                    <a:pt x="1758" y="1950"/>
                  </a:cubicBezTo>
                  <a:cubicBezTo>
                    <a:pt x="1801" y="1950"/>
                    <a:pt x="1846" y="1935"/>
                    <a:pt x="1882" y="1905"/>
                  </a:cubicBezTo>
                  <a:lnTo>
                    <a:pt x="2060" y="1726"/>
                  </a:lnTo>
                  <a:lnTo>
                    <a:pt x="2596" y="2262"/>
                  </a:lnTo>
                  <a:lnTo>
                    <a:pt x="2144" y="2715"/>
                  </a:lnTo>
                  <a:cubicBezTo>
                    <a:pt x="2084" y="2774"/>
                    <a:pt x="2084" y="2881"/>
                    <a:pt x="2144" y="2953"/>
                  </a:cubicBezTo>
                  <a:cubicBezTo>
                    <a:pt x="2173" y="2983"/>
                    <a:pt x="2215" y="2997"/>
                    <a:pt x="2258" y="2997"/>
                  </a:cubicBezTo>
                  <a:cubicBezTo>
                    <a:pt x="2301" y="2997"/>
                    <a:pt x="2346" y="2983"/>
                    <a:pt x="2382" y="2953"/>
                  </a:cubicBezTo>
                  <a:lnTo>
                    <a:pt x="2834" y="2500"/>
                  </a:lnTo>
                  <a:lnTo>
                    <a:pt x="3370" y="3036"/>
                  </a:lnTo>
                  <a:lnTo>
                    <a:pt x="3191" y="3215"/>
                  </a:lnTo>
                  <a:cubicBezTo>
                    <a:pt x="3132" y="3274"/>
                    <a:pt x="3132" y="3381"/>
                    <a:pt x="3191" y="3453"/>
                  </a:cubicBezTo>
                  <a:cubicBezTo>
                    <a:pt x="3221" y="3483"/>
                    <a:pt x="3263" y="3498"/>
                    <a:pt x="3306" y="3498"/>
                  </a:cubicBezTo>
                  <a:cubicBezTo>
                    <a:pt x="3349" y="3498"/>
                    <a:pt x="3394" y="3483"/>
                    <a:pt x="3430" y="3453"/>
                  </a:cubicBezTo>
                  <a:lnTo>
                    <a:pt x="3608" y="3274"/>
                  </a:lnTo>
                  <a:lnTo>
                    <a:pt x="4144" y="3810"/>
                  </a:lnTo>
                  <a:lnTo>
                    <a:pt x="3692" y="4262"/>
                  </a:lnTo>
                  <a:cubicBezTo>
                    <a:pt x="3632" y="4322"/>
                    <a:pt x="3632" y="4429"/>
                    <a:pt x="3692" y="4501"/>
                  </a:cubicBezTo>
                  <a:cubicBezTo>
                    <a:pt x="3721" y="4530"/>
                    <a:pt x="3763" y="4545"/>
                    <a:pt x="3806" y="4545"/>
                  </a:cubicBezTo>
                  <a:cubicBezTo>
                    <a:pt x="3849" y="4545"/>
                    <a:pt x="3894" y="4530"/>
                    <a:pt x="3930" y="4501"/>
                  </a:cubicBezTo>
                  <a:lnTo>
                    <a:pt x="4382" y="4048"/>
                  </a:lnTo>
                  <a:lnTo>
                    <a:pt x="4918" y="4584"/>
                  </a:lnTo>
                  <a:lnTo>
                    <a:pt x="4739" y="4763"/>
                  </a:lnTo>
                  <a:cubicBezTo>
                    <a:pt x="4680" y="4822"/>
                    <a:pt x="4680" y="4929"/>
                    <a:pt x="4739" y="5001"/>
                  </a:cubicBezTo>
                  <a:cubicBezTo>
                    <a:pt x="4769" y="5030"/>
                    <a:pt x="4811" y="5045"/>
                    <a:pt x="4854" y="5045"/>
                  </a:cubicBezTo>
                  <a:cubicBezTo>
                    <a:pt x="4897" y="5045"/>
                    <a:pt x="4942" y="5030"/>
                    <a:pt x="4977" y="5001"/>
                  </a:cubicBezTo>
                  <a:lnTo>
                    <a:pt x="5156" y="4822"/>
                  </a:lnTo>
                  <a:lnTo>
                    <a:pt x="5692" y="5358"/>
                  </a:lnTo>
                  <a:lnTo>
                    <a:pt x="5239" y="5810"/>
                  </a:lnTo>
                  <a:cubicBezTo>
                    <a:pt x="5180" y="5870"/>
                    <a:pt x="5180" y="5977"/>
                    <a:pt x="5239" y="6048"/>
                  </a:cubicBezTo>
                  <a:cubicBezTo>
                    <a:pt x="5269" y="6078"/>
                    <a:pt x="5311" y="6093"/>
                    <a:pt x="5354" y="6093"/>
                  </a:cubicBezTo>
                  <a:cubicBezTo>
                    <a:pt x="5397" y="6093"/>
                    <a:pt x="5442" y="6078"/>
                    <a:pt x="5477" y="6048"/>
                  </a:cubicBezTo>
                  <a:lnTo>
                    <a:pt x="5930" y="5596"/>
                  </a:lnTo>
                  <a:lnTo>
                    <a:pt x="6466" y="6132"/>
                  </a:lnTo>
                  <a:lnTo>
                    <a:pt x="6287" y="6310"/>
                  </a:lnTo>
                  <a:cubicBezTo>
                    <a:pt x="6228" y="6370"/>
                    <a:pt x="6228" y="6477"/>
                    <a:pt x="6287" y="6548"/>
                  </a:cubicBezTo>
                  <a:cubicBezTo>
                    <a:pt x="6317" y="6578"/>
                    <a:pt x="6359" y="6593"/>
                    <a:pt x="6402" y="6593"/>
                  </a:cubicBezTo>
                  <a:cubicBezTo>
                    <a:pt x="6445" y="6593"/>
                    <a:pt x="6490" y="6578"/>
                    <a:pt x="6525" y="6548"/>
                  </a:cubicBezTo>
                  <a:lnTo>
                    <a:pt x="6704" y="6370"/>
                  </a:lnTo>
                  <a:lnTo>
                    <a:pt x="7240" y="6906"/>
                  </a:lnTo>
                  <a:lnTo>
                    <a:pt x="6787" y="7358"/>
                  </a:lnTo>
                  <a:cubicBezTo>
                    <a:pt x="6728" y="7418"/>
                    <a:pt x="6728" y="7525"/>
                    <a:pt x="6787" y="7596"/>
                  </a:cubicBezTo>
                  <a:cubicBezTo>
                    <a:pt x="6817" y="7626"/>
                    <a:pt x="6859" y="7641"/>
                    <a:pt x="6902" y="7641"/>
                  </a:cubicBezTo>
                  <a:cubicBezTo>
                    <a:pt x="6945" y="7641"/>
                    <a:pt x="6990" y="7626"/>
                    <a:pt x="7025" y="7596"/>
                  </a:cubicBezTo>
                  <a:lnTo>
                    <a:pt x="7478" y="7144"/>
                  </a:lnTo>
                  <a:lnTo>
                    <a:pt x="8014" y="7680"/>
                  </a:lnTo>
                  <a:lnTo>
                    <a:pt x="7763" y="7787"/>
                  </a:lnTo>
                  <a:cubicBezTo>
                    <a:pt x="7704" y="7846"/>
                    <a:pt x="7704" y="7953"/>
                    <a:pt x="7763" y="8025"/>
                  </a:cubicBezTo>
                  <a:cubicBezTo>
                    <a:pt x="7787" y="8055"/>
                    <a:pt x="7826" y="8069"/>
                    <a:pt x="7869" y="8069"/>
                  </a:cubicBezTo>
                  <a:cubicBezTo>
                    <a:pt x="7912" y="8069"/>
                    <a:pt x="7960" y="8055"/>
                    <a:pt x="8002" y="8025"/>
                  </a:cubicBezTo>
                  <a:lnTo>
                    <a:pt x="8180" y="7846"/>
                  </a:lnTo>
                  <a:lnTo>
                    <a:pt x="8716" y="8382"/>
                  </a:lnTo>
                  <a:lnTo>
                    <a:pt x="8264" y="8834"/>
                  </a:lnTo>
                  <a:cubicBezTo>
                    <a:pt x="8204" y="8894"/>
                    <a:pt x="8204" y="8989"/>
                    <a:pt x="8264" y="9073"/>
                  </a:cubicBezTo>
                  <a:cubicBezTo>
                    <a:pt x="8293" y="9102"/>
                    <a:pt x="8335" y="9117"/>
                    <a:pt x="8378" y="9117"/>
                  </a:cubicBezTo>
                  <a:cubicBezTo>
                    <a:pt x="8421" y="9117"/>
                    <a:pt x="8466" y="9102"/>
                    <a:pt x="8502" y="9073"/>
                  </a:cubicBezTo>
                  <a:lnTo>
                    <a:pt x="8954" y="8620"/>
                  </a:lnTo>
                  <a:lnTo>
                    <a:pt x="9490" y="9156"/>
                  </a:lnTo>
                  <a:lnTo>
                    <a:pt x="9311" y="9335"/>
                  </a:lnTo>
                  <a:cubicBezTo>
                    <a:pt x="9252" y="9394"/>
                    <a:pt x="9252" y="9501"/>
                    <a:pt x="9311" y="9573"/>
                  </a:cubicBezTo>
                  <a:cubicBezTo>
                    <a:pt x="9335" y="9608"/>
                    <a:pt x="9383" y="9620"/>
                    <a:pt x="9430" y="9620"/>
                  </a:cubicBezTo>
                  <a:cubicBezTo>
                    <a:pt x="9466" y="9620"/>
                    <a:pt x="9514" y="9608"/>
                    <a:pt x="9549" y="9573"/>
                  </a:cubicBezTo>
                  <a:lnTo>
                    <a:pt x="9728" y="9394"/>
                  </a:lnTo>
                  <a:lnTo>
                    <a:pt x="10264" y="9930"/>
                  </a:lnTo>
                  <a:lnTo>
                    <a:pt x="9811" y="10382"/>
                  </a:lnTo>
                  <a:cubicBezTo>
                    <a:pt x="9752" y="10442"/>
                    <a:pt x="9752" y="10537"/>
                    <a:pt x="9811" y="10620"/>
                  </a:cubicBezTo>
                  <a:cubicBezTo>
                    <a:pt x="9847" y="10644"/>
                    <a:pt x="9883" y="10656"/>
                    <a:pt x="9930" y="10656"/>
                  </a:cubicBezTo>
                  <a:cubicBezTo>
                    <a:pt x="9978" y="10656"/>
                    <a:pt x="10026" y="10644"/>
                    <a:pt x="10049" y="10620"/>
                  </a:cubicBezTo>
                  <a:lnTo>
                    <a:pt x="10502" y="10168"/>
                  </a:lnTo>
                  <a:lnTo>
                    <a:pt x="10835" y="10513"/>
                  </a:lnTo>
                  <a:cubicBezTo>
                    <a:pt x="10895" y="10573"/>
                    <a:pt x="10919" y="10632"/>
                    <a:pt x="10919" y="10680"/>
                  </a:cubicBezTo>
                  <a:cubicBezTo>
                    <a:pt x="10919" y="10799"/>
                    <a:pt x="10823" y="10918"/>
                    <a:pt x="10681" y="10918"/>
                  </a:cubicBezTo>
                  <a:lnTo>
                    <a:pt x="9395" y="10918"/>
                  </a:lnTo>
                  <a:cubicBezTo>
                    <a:pt x="9311" y="10918"/>
                    <a:pt x="9228" y="10989"/>
                    <a:pt x="9228" y="11073"/>
                  </a:cubicBezTo>
                  <a:cubicBezTo>
                    <a:pt x="9228" y="11168"/>
                    <a:pt x="9311" y="11240"/>
                    <a:pt x="9395" y="11240"/>
                  </a:cubicBezTo>
                  <a:lnTo>
                    <a:pt x="10681" y="11240"/>
                  </a:lnTo>
                  <a:cubicBezTo>
                    <a:pt x="10990" y="11240"/>
                    <a:pt x="11240" y="10989"/>
                    <a:pt x="11240" y="10680"/>
                  </a:cubicBezTo>
                  <a:cubicBezTo>
                    <a:pt x="11192" y="10501"/>
                    <a:pt x="11133" y="10358"/>
                    <a:pt x="11038" y="10239"/>
                  </a:cubicBezTo>
                  <a:lnTo>
                    <a:pt x="965" y="167"/>
                  </a:lnTo>
                  <a:cubicBezTo>
                    <a:pt x="870" y="60"/>
                    <a:pt x="715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44"/>
            <p:cNvSpPr/>
            <p:nvPr/>
          </p:nvSpPr>
          <p:spPr>
            <a:xfrm>
              <a:off x="1366679" y="3029191"/>
              <a:ext cx="57981" cy="70289"/>
            </a:xfrm>
            <a:custGeom>
              <a:rect b="b" l="l" r="r" t="t"/>
              <a:pathLst>
                <a:path extrusionOk="0" h="2210" w="1823">
                  <a:moveTo>
                    <a:pt x="164" y="1"/>
                  </a:moveTo>
                  <a:cubicBezTo>
                    <a:pt x="140" y="1"/>
                    <a:pt x="116" y="6"/>
                    <a:pt x="96" y="18"/>
                  </a:cubicBezTo>
                  <a:cubicBezTo>
                    <a:pt x="36" y="42"/>
                    <a:pt x="0" y="102"/>
                    <a:pt x="0" y="161"/>
                  </a:cubicBezTo>
                  <a:lnTo>
                    <a:pt x="0" y="2043"/>
                  </a:lnTo>
                  <a:cubicBezTo>
                    <a:pt x="0" y="2126"/>
                    <a:pt x="72" y="2209"/>
                    <a:pt x="155" y="2209"/>
                  </a:cubicBezTo>
                  <a:cubicBezTo>
                    <a:pt x="250" y="2209"/>
                    <a:pt x="322" y="2126"/>
                    <a:pt x="322" y="2043"/>
                  </a:cubicBezTo>
                  <a:lnTo>
                    <a:pt x="322" y="566"/>
                  </a:lnTo>
                  <a:lnTo>
                    <a:pt x="1513" y="1757"/>
                  </a:lnTo>
                  <a:cubicBezTo>
                    <a:pt x="1542" y="1787"/>
                    <a:pt x="1584" y="1801"/>
                    <a:pt x="1627" y="1801"/>
                  </a:cubicBezTo>
                  <a:cubicBezTo>
                    <a:pt x="1670" y="1801"/>
                    <a:pt x="1715" y="1787"/>
                    <a:pt x="1751" y="1757"/>
                  </a:cubicBezTo>
                  <a:cubicBezTo>
                    <a:pt x="1822" y="1697"/>
                    <a:pt x="1810" y="1590"/>
                    <a:pt x="1751" y="1519"/>
                  </a:cubicBezTo>
                  <a:lnTo>
                    <a:pt x="274" y="42"/>
                  </a:lnTo>
                  <a:cubicBezTo>
                    <a:pt x="251" y="19"/>
                    <a:pt x="208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44"/>
            <p:cNvSpPr/>
            <p:nvPr/>
          </p:nvSpPr>
          <p:spPr>
            <a:xfrm>
              <a:off x="1428031" y="3091211"/>
              <a:ext cx="100377" cy="99518"/>
            </a:xfrm>
            <a:custGeom>
              <a:rect b="b" l="l" r="r" t="t"/>
              <a:pathLst>
                <a:path extrusionOk="0" h="3129" w="3156">
                  <a:moveTo>
                    <a:pt x="183" y="0"/>
                  </a:moveTo>
                  <a:cubicBezTo>
                    <a:pt x="140" y="0"/>
                    <a:pt x="95" y="15"/>
                    <a:pt x="60" y="45"/>
                  </a:cubicBezTo>
                  <a:cubicBezTo>
                    <a:pt x="0" y="104"/>
                    <a:pt x="0" y="212"/>
                    <a:pt x="60" y="283"/>
                  </a:cubicBezTo>
                  <a:lnTo>
                    <a:pt x="2572" y="2795"/>
                  </a:lnTo>
                  <a:lnTo>
                    <a:pt x="655" y="2795"/>
                  </a:lnTo>
                  <a:cubicBezTo>
                    <a:pt x="560" y="2795"/>
                    <a:pt x="488" y="2879"/>
                    <a:pt x="488" y="2962"/>
                  </a:cubicBezTo>
                  <a:cubicBezTo>
                    <a:pt x="488" y="3057"/>
                    <a:pt x="560" y="3129"/>
                    <a:pt x="655" y="3129"/>
                  </a:cubicBezTo>
                  <a:lnTo>
                    <a:pt x="2977" y="3129"/>
                  </a:lnTo>
                  <a:cubicBezTo>
                    <a:pt x="3048" y="3129"/>
                    <a:pt x="3108" y="3081"/>
                    <a:pt x="3132" y="3021"/>
                  </a:cubicBezTo>
                  <a:cubicBezTo>
                    <a:pt x="3155" y="2962"/>
                    <a:pt x="3143" y="2902"/>
                    <a:pt x="3096" y="2843"/>
                  </a:cubicBezTo>
                  <a:lnTo>
                    <a:pt x="298" y="45"/>
                  </a:lnTo>
                  <a:cubicBezTo>
                    <a:pt x="268" y="15"/>
                    <a:pt x="226" y="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44"/>
            <p:cNvSpPr/>
            <p:nvPr/>
          </p:nvSpPr>
          <p:spPr>
            <a:xfrm>
              <a:off x="1366297" y="3110040"/>
              <a:ext cx="66663" cy="80689"/>
            </a:xfrm>
            <a:custGeom>
              <a:rect b="b" l="l" r="r" t="t"/>
              <a:pathLst>
                <a:path extrusionOk="0" h="2537" w="2096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2370"/>
                  </a:lnTo>
                  <a:cubicBezTo>
                    <a:pt x="1" y="2418"/>
                    <a:pt x="24" y="2453"/>
                    <a:pt x="48" y="2489"/>
                  </a:cubicBezTo>
                  <a:cubicBezTo>
                    <a:pt x="84" y="2513"/>
                    <a:pt x="120" y="2537"/>
                    <a:pt x="167" y="2537"/>
                  </a:cubicBezTo>
                  <a:lnTo>
                    <a:pt x="1929" y="2537"/>
                  </a:lnTo>
                  <a:cubicBezTo>
                    <a:pt x="2013" y="2537"/>
                    <a:pt x="2096" y="2453"/>
                    <a:pt x="2096" y="2370"/>
                  </a:cubicBezTo>
                  <a:cubicBezTo>
                    <a:pt x="2096" y="2287"/>
                    <a:pt x="2013" y="2203"/>
                    <a:pt x="1929" y="2203"/>
                  </a:cubicBezTo>
                  <a:lnTo>
                    <a:pt x="334" y="2203"/>
                  </a:ln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6" name="Google Shape;416;p44"/>
          <p:cNvSpPr/>
          <p:nvPr/>
        </p:nvSpPr>
        <p:spPr>
          <a:xfrm>
            <a:off x="3365338" y="921000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7" name="Google Shape;417;p44"/>
          <p:cNvGrpSpPr/>
          <p:nvPr/>
        </p:nvGrpSpPr>
        <p:grpSpPr>
          <a:xfrm>
            <a:off x="3451127" y="981986"/>
            <a:ext cx="337070" cy="337040"/>
            <a:chOff x="1305327" y="2894211"/>
            <a:chExt cx="357520" cy="357488"/>
          </a:xfrm>
        </p:grpSpPr>
        <p:sp>
          <p:nvSpPr>
            <p:cNvPr id="418" name="Google Shape;418;p44"/>
            <p:cNvSpPr/>
            <p:nvPr/>
          </p:nvSpPr>
          <p:spPr>
            <a:xfrm>
              <a:off x="1305709" y="2975600"/>
              <a:ext cx="281379" cy="275336"/>
            </a:xfrm>
            <a:custGeom>
              <a:rect b="b" l="l" r="r" t="t"/>
              <a:pathLst>
                <a:path extrusionOk="0" h="8657" w="8847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8085"/>
                  </a:lnTo>
                  <a:cubicBezTo>
                    <a:pt x="1" y="8395"/>
                    <a:pt x="262" y="8657"/>
                    <a:pt x="572" y="8657"/>
                  </a:cubicBezTo>
                  <a:lnTo>
                    <a:pt x="8680" y="8657"/>
                  </a:lnTo>
                  <a:cubicBezTo>
                    <a:pt x="8775" y="8657"/>
                    <a:pt x="8847" y="8573"/>
                    <a:pt x="8847" y="8490"/>
                  </a:cubicBezTo>
                  <a:cubicBezTo>
                    <a:pt x="8835" y="8395"/>
                    <a:pt x="8764" y="8323"/>
                    <a:pt x="8668" y="8323"/>
                  </a:cubicBezTo>
                  <a:lnTo>
                    <a:pt x="560" y="8323"/>
                  </a:lnTo>
                  <a:cubicBezTo>
                    <a:pt x="429" y="8323"/>
                    <a:pt x="334" y="8216"/>
                    <a:pt x="334" y="8097"/>
                  </a:cubicBezTo>
                  <a:lnTo>
                    <a:pt x="334" y="168"/>
                  </a:lnTo>
                  <a:cubicBezTo>
                    <a:pt x="334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44"/>
            <p:cNvSpPr/>
            <p:nvPr/>
          </p:nvSpPr>
          <p:spPr>
            <a:xfrm>
              <a:off x="1305327" y="2894211"/>
              <a:ext cx="357520" cy="357488"/>
            </a:xfrm>
            <a:custGeom>
              <a:rect b="b" l="l" r="r" t="t"/>
              <a:pathLst>
                <a:path extrusionOk="0" h="11240" w="11241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lnTo>
                    <a:pt x="1" y="2060"/>
                  </a:lnTo>
                  <a:cubicBezTo>
                    <a:pt x="1" y="2143"/>
                    <a:pt x="72" y="2215"/>
                    <a:pt x="167" y="2215"/>
                  </a:cubicBezTo>
                  <a:cubicBezTo>
                    <a:pt x="263" y="2215"/>
                    <a:pt x="334" y="2143"/>
                    <a:pt x="334" y="2060"/>
                  </a:cubicBezTo>
                  <a:lnTo>
                    <a:pt x="334" y="572"/>
                  </a:lnTo>
                  <a:cubicBezTo>
                    <a:pt x="334" y="417"/>
                    <a:pt x="453" y="333"/>
                    <a:pt x="572" y="333"/>
                  </a:cubicBezTo>
                  <a:cubicBezTo>
                    <a:pt x="620" y="333"/>
                    <a:pt x="679" y="345"/>
                    <a:pt x="739" y="405"/>
                  </a:cubicBezTo>
                  <a:lnTo>
                    <a:pt x="1048" y="714"/>
                  </a:lnTo>
                  <a:lnTo>
                    <a:pt x="596" y="1167"/>
                  </a:lnTo>
                  <a:cubicBezTo>
                    <a:pt x="501" y="1262"/>
                    <a:pt x="572" y="1441"/>
                    <a:pt x="715" y="1441"/>
                  </a:cubicBezTo>
                  <a:cubicBezTo>
                    <a:pt x="834" y="1441"/>
                    <a:pt x="858" y="1357"/>
                    <a:pt x="1286" y="953"/>
                  </a:cubicBezTo>
                  <a:lnTo>
                    <a:pt x="1822" y="1488"/>
                  </a:lnTo>
                  <a:lnTo>
                    <a:pt x="1644" y="1667"/>
                  </a:lnTo>
                  <a:cubicBezTo>
                    <a:pt x="1584" y="1726"/>
                    <a:pt x="1584" y="1834"/>
                    <a:pt x="1644" y="1905"/>
                  </a:cubicBezTo>
                  <a:cubicBezTo>
                    <a:pt x="1673" y="1935"/>
                    <a:pt x="1715" y="1950"/>
                    <a:pt x="1758" y="1950"/>
                  </a:cubicBezTo>
                  <a:cubicBezTo>
                    <a:pt x="1801" y="1950"/>
                    <a:pt x="1846" y="1935"/>
                    <a:pt x="1882" y="1905"/>
                  </a:cubicBezTo>
                  <a:lnTo>
                    <a:pt x="2060" y="1726"/>
                  </a:lnTo>
                  <a:lnTo>
                    <a:pt x="2596" y="2262"/>
                  </a:lnTo>
                  <a:lnTo>
                    <a:pt x="2144" y="2715"/>
                  </a:lnTo>
                  <a:cubicBezTo>
                    <a:pt x="2084" y="2774"/>
                    <a:pt x="2084" y="2881"/>
                    <a:pt x="2144" y="2953"/>
                  </a:cubicBezTo>
                  <a:cubicBezTo>
                    <a:pt x="2173" y="2983"/>
                    <a:pt x="2215" y="2997"/>
                    <a:pt x="2258" y="2997"/>
                  </a:cubicBezTo>
                  <a:cubicBezTo>
                    <a:pt x="2301" y="2997"/>
                    <a:pt x="2346" y="2983"/>
                    <a:pt x="2382" y="2953"/>
                  </a:cubicBezTo>
                  <a:lnTo>
                    <a:pt x="2834" y="2500"/>
                  </a:lnTo>
                  <a:lnTo>
                    <a:pt x="3370" y="3036"/>
                  </a:lnTo>
                  <a:lnTo>
                    <a:pt x="3191" y="3215"/>
                  </a:lnTo>
                  <a:cubicBezTo>
                    <a:pt x="3132" y="3274"/>
                    <a:pt x="3132" y="3381"/>
                    <a:pt x="3191" y="3453"/>
                  </a:cubicBezTo>
                  <a:cubicBezTo>
                    <a:pt x="3221" y="3483"/>
                    <a:pt x="3263" y="3498"/>
                    <a:pt x="3306" y="3498"/>
                  </a:cubicBezTo>
                  <a:cubicBezTo>
                    <a:pt x="3349" y="3498"/>
                    <a:pt x="3394" y="3483"/>
                    <a:pt x="3430" y="3453"/>
                  </a:cubicBezTo>
                  <a:lnTo>
                    <a:pt x="3608" y="3274"/>
                  </a:lnTo>
                  <a:lnTo>
                    <a:pt x="4144" y="3810"/>
                  </a:lnTo>
                  <a:lnTo>
                    <a:pt x="3692" y="4262"/>
                  </a:lnTo>
                  <a:cubicBezTo>
                    <a:pt x="3632" y="4322"/>
                    <a:pt x="3632" y="4429"/>
                    <a:pt x="3692" y="4501"/>
                  </a:cubicBezTo>
                  <a:cubicBezTo>
                    <a:pt x="3721" y="4530"/>
                    <a:pt x="3763" y="4545"/>
                    <a:pt x="3806" y="4545"/>
                  </a:cubicBezTo>
                  <a:cubicBezTo>
                    <a:pt x="3849" y="4545"/>
                    <a:pt x="3894" y="4530"/>
                    <a:pt x="3930" y="4501"/>
                  </a:cubicBezTo>
                  <a:lnTo>
                    <a:pt x="4382" y="4048"/>
                  </a:lnTo>
                  <a:lnTo>
                    <a:pt x="4918" y="4584"/>
                  </a:lnTo>
                  <a:lnTo>
                    <a:pt x="4739" y="4763"/>
                  </a:lnTo>
                  <a:cubicBezTo>
                    <a:pt x="4680" y="4822"/>
                    <a:pt x="4680" y="4929"/>
                    <a:pt x="4739" y="5001"/>
                  </a:cubicBezTo>
                  <a:cubicBezTo>
                    <a:pt x="4769" y="5030"/>
                    <a:pt x="4811" y="5045"/>
                    <a:pt x="4854" y="5045"/>
                  </a:cubicBezTo>
                  <a:cubicBezTo>
                    <a:pt x="4897" y="5045"/>
                    <a:pt x="4942" y="5030"/>
                    <a:pt x="4977" y="5001"/>
                  </a:cubicBezTo>
                  <a:lnTo>
                    <a:pt x="5156" y="4822"/>
                  </a:lnTo>
                  <a:lnTo>
                    <a:pt x="5692" y="5358"/>
                  </a:lnTo>
                  <a:lnTo>
                    <a:pt x="5239" y="5810"/>
                  </a:lnTo>
                  <a:cubicBezTo>
                    <a:pt x="5180" y="5870"/>
                    <a:pt x="5180" y="5977"/>
                    <a:pt x="5239" y="6048"/>
                  </a:cubicBezTo>
                  <a:cubicBezTo>
                    <a:pt x="5269" y="6078"/>
                    <a:pt x="5311" y="6093"/>
                    <a:pt x="5354" y="6093"/>
                  </a:cubicBezTo>
                  <a:cubicBezTo>
                    <a:pt x="5397" y="6093"/>
                    <a:pt x="5442" y="6078"/>
                    <a:pt x="5477" y="6048"/>
                  </a:cubicBezTo>
                  <a:lnTo>
                    <a:pt x="5930" y="5596"/>
                  </a:lnTo>
                  <a:lnTo>
                    <a:pt x="6466" y="6132"/>
                  </a:lnTo>
                  <a:lnTo>
                    <a:pt x="6287" y="6310"/>
                  </a:lnTo>
                  <a:cubicBezTo>
                    <a:pt x="6228" y="6370"/>
                    <a:pt x="6228" y="6477"/>
                    <a:pt x="6287" y="6548"/>
                  </a:cubicBezTo>
                  <a:cubicBezTo>
                    <a:pt x="6317" y="6578"/>
                    <a:pt x="6359" y="6593"/>
                    <a:pt x="6402" y="6593"/>
                  </a:cubicBezTo>
                  <a:cubicBezTo>
                    <a:pt x="6445" y="6593"/>
                    <a:pt x="6490" y="6578"/>
                    <a:pt x="6525" y="6548"/>
                  </a:cubicBezTo>
                  <a:lnTo>
                    <a:pt x="6704" y="6370"/>
                  </a:lnTo>
                  <a:lnTo>
                    <a:pt x="7240" y="6906"/>
                  </a:lnTo>
                  <a:lnTo>
                    <a:pt x="6787" y="7358"/>
                  </a:lnTo>
                  <a:cubicBezTo>
                    <a:pt x="6728" y="7418"/>
                    <a:pt x="6728" y="7525"/>
                    <a:pt x="6787" y="7596"/>
                  </a:cubicBezTo>
                  <a:cubicBezTo>
                    <a:pt x="6817" y="7626"/>
                    <a:pt x="6859" y="7641"/>
                    <a:pt x="6902" y="7641"/>
                  </a:cubicBezTo>
                  <a:cubicBezTo>
                    <a:pt x="6945" y="7641"/>
                    <a:pt x="6990" y="7626"/>
                    <a:pt x="7025" y="7596"/>
                  </a:cubicBezTo>
                  <a:lnTo>
                    <a:pt x="7478" y="7144"/>
                  </a:lnTo>
                  <a:lnTo>
                    <a:pt x="8014" y="7680"/>
                  </a:lnTo>
                  <a:lnTo>
                    <a:pt x="7763" y="7787"/>
                  </a:lnTo>
                  <a:cubicBezTo>
                    <a:pt x="7704" y="7846"/>
                    <a:pt x="7704" y="7953"/>
                    <a:pt x="7763" y="8025"/>
                  </a:cubicBezTo>
                  <a:cubicBezTo>
                    <a:pt x="7787" y="8055"/>
                    <a:pt x="7826" y="8069"/>
                    <a:pt x="7869" y="8069"/>
                  </a:cubicBezTo>
                  <a:cubicBezTo>
                    <a:pt x="7912" y="8069"/>
                    <a:pt x="7960" y="8055"/>
                    <a:pt x="8002" y="8025"/>
                  </a:cubicBezTo>
                  <a:lnTo>
                    <a:pt x="8180" y="7846"/>
                  </a:lnTo>
                  <a:lnTo>
                    <a:pt x="8716" y="8382"/>
                  </a:lnTo>
                  <a:lnTo>
                    <a:pt x="8264" y="8834"/>
                  </a:lnTo>
                  <a:cubicBezTo>
                    <a:pt x="8204" y="8894"/>
                    <a:pt x="8204" y="8989"/>
                    <a:pt x="8264" y="9073"/>
                  </a:cubicBezTo>
                  <a:cubicBezTo>
                    <a:pt x="8293" y="9102"/>
                    <a:pt x="8335" y="9117"/>
                    <a:pt x="8378" y="9117"/>
                  </a:cubicBezTo>
                  <a:cubicBezTo>
                    <a:pt x="8421" y="9117"/>
                    <a:pt x="8466" y="9102"/>
                    <a:pt x="8502" y="9073"/>
                  </a:cubicBezTo>
                  <a:lnTo>
                    <a:pt x="8954" y="8620"/>
                  </a:lnTo>
                  <a:lnTo>
                    <a:pt x="9490" y="9156"/>
                  </a:lnTo>
                  <a:lnTo>
                    <a:pt x="9311" y="9335"/>
                  </a:lnTo>
                  <a:cubicBezTo>
                    <a:pt x="9252" y="9394"/>
                    <a:pt x="9252" y="9501"/>
                    <a:pt x="9311" y="9573"/>
                  </a:cubicBezTo>
                  <a:cubicBezTo>
                    <a:pt x="9335" y="9608"/>
                    <a:pt x="9383" y="9620"/>
                    <a:pt x="9430" y="9620"/>
                  </a:cubicBezTo>
                  <a:cubicBezTo>
                    <a:pt x="9466" y="9620"/>
                    <a:pt x="9514" y="9608"/>
                    <a:pt x="9549" y="9573"/>
                  </a:cubicBezTo>
                  <a:lnTo>
                    <a:pt x="9728" y="9394"/>
                  </a:lnTo>
                  <a:lnTo>
                    <a:pt x="10264" y="9930"/>
                  </a:lnTo>
                  <a:lnTo>
                    <a:pt x="9811" y="10382"/>
                  </a:lnTo>
                  <a:cubicBezTo>
                    <a:pt x="9752" y="10442"/>
                    <a:pt x="9752" y="10537"/>
                    <a:pt x="9811" y="10620"/>
                  </a:cubicBezTo>
                  <a:cubicBezTo>
                    <a:pt x="9847" y="10644"/>
                    <a:pt x="9883" y="10656"/>
                    <a:pt x="9930" y="10656"/>
                  </a:cubicBezTo>
                  <a:cubicBezTo>
                    <a:pt x="9978" y="10656"/>
                    <a:pt x="10026" y="10644"/>
                    <a:pt x="10049" y="10620"/>
                  </a:cubicBezTo>
                  <a:lnTo>
                    <a:pt x="10502" y="10168"/>
                  </a:lnTo>
                  <a:lnTo>
                    <a:pt x="10835" y="10513"/>
                  </a:lnTo>
                  <a:cubicBezTo>
                    <a:pt x="10895" y="10573"/>
                    <a:pt x="10919" y="10632"/>
                    <a:pt x="10919" y="10680"/>
                  </a:cubicBezTo>
                  <a:cubicBezTo>
                    <a:pt x="10919" y="10799"/>
                    <a:pt x="10823" y="10918"/>
                    <a:pt x="10681" y="10918"/>
                  </a:cubicBezTo>
                  <a:lnTo>
                    <a:pt x="9395" y="10918"/>
                  </a:lnTo>
                  <a:cubicBezTo>
                    <a:pt x="9311" y="10918"/>
                    <a:pt x="9228" y="10989"/>
                    <a:pt x="9228" y="11073"/>
                  </a:cubicBezTo>
                  <a:cubicBezTo>
                    <a:pt x="9228" y="11168"/>
                    <a:pt x="9311" y="11240"/>
                    <a:pt x="9395" y="11240"/>
                  </a:cubicBezTo>
                  <a:lnTo>
                    <a:pt x="10681" y="11240"/>
                  </a:lnTo>
                  <a:cubicBezTo>
                    <a:pt x="10990" y="11240"/>
                    <a:pt x="11240" y="10989"/>
                    <a:pt x="11240" y="10680"/>
                  </a:cubicBezTo>
                  <a:cubicBezTo>
                    <a:pt x="11192" y="10501"/>
                    <a:pt x="11133" y="10358"/>
                    <a:pt x="11038" y="10239"/>
                  </a:cubicBezTo>
                  <a:lnTo>
                    <a:pt x="965" y="167"/>
                  </a:lnTo>
                  <a:cubicBezTo>
                    <a:pt x="870" y="60"/>
                    <a:pt x="715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44"/>
            <p:cNvSpPr/>
            <p:nvPr/>
          </p:nvSpPr>
          <p:spPr>
            <a:xfrm>
              <a:off x="1366679" y="3029191"/>
              <a:ext cx="57981" cy="70289"/>
            </a:xfrm>
            <a:custGeom>
              <a:rect b="b" l="l" r="r" t="t"/>
              <a:pathLst>
                <a:path extrusionOk="0" h="2210" w="1823">
                  <a:moveTo>
                    <a:pt x="164" y="1"/>
                  </a:moveTo>
                  <a:cubicBezTo>
                    <a:pt x="140" y="1"/>
                    <a:pt x="116" y="6"/>
                    <a:pt x="96" y="18"/>
                  </a:cubicBezTo>
                  <a:cubicBezTo>
                    <a:pt x="36" y="42"/>
                    <a:pt x="0" y="102"/>
                    <a:pt x="0" y="161"/>
                  </a:cubicBezTo>
                  <a:lnTo>
                    <a:pt x="0" y="2043"/>
                  </a:lnTo>
                  <a:cubicBezTo>
                    <a:pt x="0" y="2126"/>
                    <a:pt x="72" y="2209"/>
                    <a:pt x="155" y="2209"/>
                  </a:cubicBezTo>
                  <a:cubicBezTo>
                    <a:pt x="250" y="2209"/>
                    <a:pt x="322" y="2126"/>
                    <a:pt x="322" y="2043"/>
                  </a:cubicBezTo>
                  <a:lnTo>
                    <a:pt x="322" y="566"/>
                  </a:lnTo>
                  <a:lnTo>
                    <a:pt x="1513" y="1757"/>
                  </a:lnTo>
                  <a:cubicBezTo>
                    <a:pt x="1542" y="1787"/>
                    <a:pt x="1584" y="1801"/>
                    <a:pt x="1627" y="1801"/>
                  </a:cubicBezTo>
                  <a:cubicBezTo>
                    <a:pt x="1670" y="1801"/>
                    <a:pt x="1715" y="1787"/>
                    <a:pt x="1751" y="1757"/>
                  </a:cubicBezTo>
                  <a:cubicBezTo>
                    <a:pt x="1822" y="1697"/>
                    <a:pt x="1810" y="1590"/>
                    <a:pt x="1751" y="1519"/>
                  </a:cubicBezTo>
                  <a:lnTo>
                    <a:pt x="274" y="42"/>
                  </a:lnTo>
                  <a:cubicBezTo>
                    <a:pt x="251" y="19"/>
                    <a:pt x="208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44"/>
            <p:cNvSpPr/>
            <p:nvPr/>
          </p:nvSpPr>
          <p:spPr>
            <a:xfrm>
              <a:off x="1428031" y="3091211"/>
              <a:ext cx="100377" cy="99518"/>
            </a:xfrm>
            <a:custGeom>
              <a:rect b="b" l="l" r="r" t="t"/>
              <a:pathLst>
                <a:path extrusionOk="0" h="3129" w="3156">
                  <a:moveTo>
                    <a:pt x="183" y="0"/>
                  </a:moveTo>
                  <a:cubicBezTo>
                    <a:pt x="140" y="0"/>
                    <a:pt x="95" y="15"/>
                    <a:pt x="60" y="45"/>
                  </a:cubicBezTo>
                  <a:cubicBezTo>
                    <a:pt x="0" y="104"/>
                    <a:pt x="0" y="212"/>
                    <a:pt x="60" y="283"/>
                  </a:cubicBezTo>
                  <a:lnTo>
                    <a:pt x="2572" y="2795"/>
                  </a:lnTo>
                  <a:lnTo>
                    <a:pt x="655" y="2795"/>
                  </a:lnTo>
                  <a:cubicBezTo>
                    <a:pt x="560" y="2795"/>
                    <a:pt x="488" y="2879"/>
                    <a:pt x="488" y="2962"/>
                  </a:cubicBezTo>
                  <a:cubicBezTo>
                    <a:pt x="488" y="3057"/>
                    <a:pt x="560" y="3129"/>
                    <a:pt x="655" y="3129"/>
                  </a:cubicBezTo>
                  <a:lnTo>
                    <a:pt x="2977" y="3129"/>
                  </a:lnTo>
                  <a:cubicBezTo>
                    <a:pt x="3048" y="3129"/>
                    <a:pt x="3108" y="3081"/>
                    <a:pt x="3132" y="3021"/>
                  </a:cubicBezTo>
                  <a:cubicBezTo>
                    <a:pt x="3155" y="2962"/>
                    <a:pt x="3143" y="2902"/>
                    <a:pt x="3096" y="2843"/>
                  </a:cubicBezTo>
                  <a:lnTo>
                    <a:pt x="298" y="45"/>
                  </a:lnTo>
                  <a:cubicBezTo>
                    <a:pt x="268" y="15"/>
                    <a:pt x="226" y="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44"/>
            <p:cNvSpPr/>
            <p:nvPr/>
          </p:nvSpPr>
          <p:spPr>
            <a:xfrm>
              <a:off x="1366297" y="3110040"/>
              <a:ext cx="66663" cy="80689"/>
            </a:xfrm>
            <a:custGeom>
              <a:rect b="b" l="l" r="r" t="t"/>
              <a:pathLst>
                <a:path extrusionOk="0" h="2537" w="2096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2370"/>
                  </a:lnTo>
                  <a:cubicBezTo>
                    <a:pt x="1" y="2418"/>
                    <a:pt x="24" y="2453"/>
                    <a:pt x="48" y="2489"/>
                  </a:cubicBezTo>
                  <a:cubicBezTo>
                    <a:pt x="84" y="2513"/>
                    <a:pt x="120" y="2537"/>
                    <a:pt x="167" y="2537"/>
                  </a:cubicBezTo>
                  <a:lnTo>
                    <a:pt x="1929" y="2537"/>
                  </a:lnTo>
                  <a:cubicBezTo>
                    <a:pt x="2013" y="2537"/>
                    <a:pt x="2096" y="2453"/>
                    <a:pt x="2096" y="2370"/>
                  </a:cubicBezTo>
                  <a:cubicBezTo>
                    <a:pt x="2096" y="2287"/>
                    <a:pt x="2013" y="2203"/>
                    <a:pt x="1929" y="2203"/>
                  </a:cubicBezTo>
                  <a:lnTo>
                    <a:pt x="334" y="2203"/>
                  </a:ln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3" name="Google Shape;423;p44"/>
          <p:cNvSpPr/>
          <p:nvPr/>
        </p:nvSpPr>
        <p:spPr>
          <a:xfrm>
            <a:off x="5985650" y="921000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4" name="Google Shape;424;p44"/>
          <p:cNvGrpSpPr/>
          <p:nvPr/>
        </p:nvGrpSpPr>
        <p:grpSpPr>
          <a:xfrm>
            <a:off x="6071439" y="981986"/>
            <a:ext cx="337070" cy="337040"/>
            <a:chOff x="1305327" y="2894211"/>
            <a:chExt cx="357520" cy="357488"/>
          </a:xfrm>
        </p:grpSpPr>
        <p:sp>
          <p:nvSpPr>
            <p:cNvPr id="425" name="Google Shape;425;p44"/>
            <p:cNvSpPr/>
            <p:nvPr/>
          </p:nvSpPr>
          <p:spPr>
            <a:xfrm>
              <a:off x="1305709" y="2975600"/>
              <a:ext cx="281379" cy="275336"/>
            </a:xfrm>
            <a:custGeom>
              <a:rect b="b" l="l" r="r" t="t"/>
              <a:pathLst>
                <a:path extrusionOk="0" h="8657" w="8847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8085"/>
                  </a:lnTo>
                  <a:cubicBezTo>
                    <a:pt x="1" y="8395"/>
                    <a:pt x="262" y="8657"/>
                    <a:pt x="572" y="8657"/>
                  </a:cubicBezTo>
                  <a:lnTo>
                    <a:pt x="8680" y="8657"/>
                  </a:lnTo>
                  <a:cubicBezTo>
                    <a:pt x="8775" y="8657"/>
                    <a:pt x="8847" y="8573"/>
                    <a:pt x="8847" y="8490"/>
                  </a:cubicBezTo>
                  <a:cubicBezTo>
                    <a:pt x="8835" y="8395"/>
                    <a:pt x="8764" y="8323"/>
                    <a:pt x="8668" y="8323"/>
                  </a:cubicBezTo>
                  <a:lnTo>
                    <a:pt x="560" y="8323"/>
                  </a:lnTo>
                  <a:cubicBezTo>
                    <a:pt x="429" y="8323"/>
                    <a:pt x="334" y="8216"/>
                    <a:pt x="334" y="8097"/>
                  </a:cubicBezTo>
                  <a:lnTo>
                    <a:pt x="334" y="168"/>
                  </a:lnTo>
                  <a:cubicBezTo>
                    <a:pt x="334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44"/>
            <p:cNvSpPr/>
            <p:nvPr/>
          </p:nvSpPr>
          <p:spPr>
            <a:xfrm>
              <a:off x="1305327" y="2894211"/>
              <a:ext cx="357520" cy="357488"/>
            </a:xfrm>
            <a:custGeom>
              <a:rect b="b" l="l" r="r" t="t"/>
              <a:pathLst>
                <a:path extrusionOk="0" h="11240" w="11241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lnTo>
                    <a:pt x="1" y="2060"/>
                  </a:lnTo>
                  <a:cubicBezTo>
                    <a:pt x="1" y="2143"/>
                    <a:pt x="72" y="2215"/>
                    <a:pt x="167" y="2215"/>
                  </a:cubicBezTo>
                  <a:cubicBezTo>
                    <a:pt x="263" y="2215"/>
                    <a:pt x="334" y="2143"/>
                    <a:pt x="334" y="2060"/>
                  </a:cubicBezTo>
                  <a:lnTo>
                    <a:pt x="334" y="572"/>
                  </a:lnTo>
                  <a:cubicBezTo>
                    <a:pt x="334" y="417"/>
                    <a:pt x="453" y="333"/>
                    <a:pt x="572" y="333"/>
                  </a:cubicBezTo>
                  <a:cubicBezTo>
                    <a:pt x="620" y="333"/>
                    <a:pt x="679" y="345"/>
                    <a:pt x="739" y="405"/>
                  </a:cubicBezTo>
                  <a:lnTo>
                    <a:pt x="1048" y="714"/>
                  </a:lnTo>
                  <a:lnTo>
                    <a:pt x="596" y="1167"/>
                  </a:lnTo>
                  <a:cubicBezTo>
                    <a:pt x="501" y="1262"/>
                    <a:pt x="572" y="1441"/>
                    <a:pt x="715" y="1441"/>
                  </a:cubicBezTo>
                  <a:cubicBezTo>
                    <a:pt x="834" y="1441"/>
                    <a:pt x="858" y="1357"/>
                    <a:pt x="1286" y="953"/>
                  </a:cubicBezTo>
                  <a:lnTo>
                    <a:pt x="1822" y="1488"/>
                  </a:lnTo>
                  <a:lnTo>
                    <a:pt x="1644" y="1667"/>
                  </a:lnTo>
                  <a:cubicBezTo>
                    <a:pt x="1584" y="1726"/>
                    <a:pt x="1584" y="1834"/>
                    <a:pt x="1644" y="1905"/>
                  </a:cubicBezTo>
                  <a:cubicBezTo>
                    <a:pt x="1673" y="1935"/>
                    <a:pt x="1715" y="1950"/>
                    <a:pt x="1758" y="1950"/>
                  </a:cubicBezTo>
                  <a:cubicBezTo>
                    <a:pt x="1801" y="1950"/>
                    <a:pt x="1846" y="1935"/>
                    <a:pt x="1882" y="1905"/>
                  </a:cubicBezTo>
                  <a:lnTo>
                    <a:pt x="2060" y="1726"/>
                  </a:lnTo>
                  <a:lnTo>
                    <a:pt x="2596" y="2262"/>
                  </a:lnTo>
                  <a:lnTo>
                    <a:pt x="2144" y="2715"/>
                  </a:lnTo>
                  <a:cubicBezTo>
                    <a:pt x="2084" y="2774"/>
                    <a:pt x="2084" y="2881"/>
                    <a:pt x="2144" y="2953"/>
                  </a:cubicBezTo>
                  <a:cubicBezTo>
                    <a:pt x="2173" y="2983"/>
                    <a:pt x="2215" y="2997"/>
                    <a:pt x="2258" y="2997"/>
                  </a:cubicBezTo>
                  <a:cubicBezTo>
                    <a:pt x="2301" y="2997"/>
                    <a:pt x="2346" y="2983"/>
                    <a:pt x="2382" y="2953"/>
                  </a:cubicBezTo>
                  <a:lnTo>
                    <a:pt x="2834" y="2500"/>
                  </a:lnTo>
                  <a:lnTo>
                    <a:pt x="3370" y="3036"/>
                  </a:lnTo>
                  <a:lnTo>
                    <a:pt x="3191" y="3215"/>
                  </a:lnTo>
                  <a:cubicBezTo>
                    <a:pt x="3132" y="3274"/>
                    <a:pt x="3132" y="3381"/>
                    <a:pt x="3191" y="3453"/>
                  </a:cubicBezTo>
                  <a:cubicBezTo>
                    <a:pt x="3221" y="3483"/>
                    <a:pt x="3263" y="3498"/>
                    <a:pt x="3306" y="3498"/>
                  </a:cubicBezTo>
                  <a:cubicBezTo>
                    <a:pt x="3349" y="3498"/>
                    <a:pt x="3394" y="3483"/>
                    <a:pt x="3430" y="3453"/>
                  </a:cubicBezTo>
                  <a:lnTo>
                    <a:pt x="3608" y="3274"/>
                  </a:lnTo>
                  <a:lnTo>
                    <a:pt x="4144" y="3810"/>
                  </a:lnTo>
                  <a:lnTo>
                    <a:pt x="3692" y="4262"/>
                  </a:lnTo>
                  <a:cubicBezTo>
                    <a:pt x="3632" y="4322"/>
                    <a:pt x="3632" y="4429"/>
                    <a:pt x="3692" y="4501"/>
                  </a:cubicBezTo>
                  <a:cubicBezTo>
                    <a:pt x="3721" y="4530"/>
                    <a:pt x="3763" y="4545"/>
                    <a:pt x="3806" y="4545"/>
                  </a:cubicBezTo>
                  <a:cubicBezTo>
                    <a:pt x="3849" y="4545"/>
                    <a:pt x="3894" y="4530"/>
                    <a:pt x="3930" y="4501"/>
                  </a:cubicBezTo>
                  <a:lnTo>
                    <a:pt x="4382" y="4048"/>
                  </a:lnTo>
                  <a:lnTo>
                    <a:pt x="4918" y="4584"/>
                  </a:lnTo>
                  <a:lnTo>
                    <a:pt x="4739" y="4763"/>
                  </a:lnTo>
                  <a:cubicBezTo>
                    <a:pt x="4680" y="4822"/>
                    <a:pt x="4680" y="4929"/>
                    <a:pt x="4739" y="5001"/>
                  </a:cubicBezTo>
                  <a:cubicBezTo>
                    <a:pt x="4769" y="5030"/>
                    <a:pt x="4811" y="5045"/>
                    <a:pt x="4854" y="5045"/>
                  </a:cubicBezTo>
                  <a:cubicBezTo>
                    <a:pt x="4897" y="5045"/>
                    <a:pt x="4942" y="5030"/>
                    <a:pt x="4977" y="5001"/>
                  </a:cubicBezTo>
                  <a:lnTo>
                    <a:pt x="5156" y="4822"/>
                  </a:lnTo>
                  <a:lnTo>
                    <a:pt x="5692" y="5358"/>
                  </a:lnTo>
                  <a:lnTo>
                    <a:pt x="5239" y="5810"/>
                  </a:lnTo>
                  <a:cubicBezTo>
                    <a:pt x="5180" y="5870"/>
                    <a:pt x="5180" y="5977"/>
                    <a:pt x="5239" y="6048"/>
                  </a:cubicBezTo>
                  <a:cubicBezTo>
                    <a:pt x="5269" y="6078"/>
                    <a:pt x="5311" y="6093"/>
                    <a:pt x="5354" y="6093"/>
                  </a:cubicBezTo>
                  <a:cubicBezTo>
                    <a:pt x="5397" y="6093"/>
                    <a:pt x="5442" y="6078"/>
                    <a:pt x="5477" y="6048"/>
                  </a:cubicBezTo>
                  <a:lnTo>
                    <a:pt x="5930" y="5596"/>
                  </a:lnTo>
                  <a:lnTo>
                    <a:pt x="6466" y="6132"/>
                  </a:lnTo>
                  <a:lnTo>
                    <a:pt x="6287" y="6310"/>
                  </a:lnTo>
                  <a:cubicBezTo>
                    <a:pt x="6228" y="6370"/>
                    <a:pt x="6228" y="6477"/>
                    <a:pt x="6287" y="6548"/>
                  </a:cubicBezTo>
                  <a:cubicBezTo>
                    <a:pt x="6317" y="6578"/>
                    <a:pt x="6359" y="6593"/>
                    <a:pt x="6402" y="6593"/>
                  </a:cubicBezTo>
                  <a:cubicBezTo>
                    <a:pt x="6445" y="6593"/>
                    <a:pt x="6490" y="6578"/>
                    <a:pt x="6525" y="6548"/>
                  </a:cubicBezTo>
                  <a:lnTo>
                    <a:pt x="6704" y="6370"/>
                  </a:lnTo>
                  <a:lnTo>
                    <a:pt x="7240" y="6906"/>
                  </a:lnTo>
                  <a:lnTo>
                    <a:pt x="6787" y="7358"/>
                  </a:lnTo>
                  <a:cubicBezTo>
                    <a:pt x="6728" y="7418"/>
                    <a:pt x="6728" y="7525"/>
                    <a:pt x="6787" y="7596"/>
                  </a:cubicBezTo>
                  <a:cubicBezTo>
                    <a:pt x="6817" y="7626"/>
                    <a:pt x="6859" y="7641"/>
                    <a:pt x="6902" y="7641"/>
                  </a:cubicBezTo>
                  <a:cubicBezTo>
                    <a:pt x="6945" y="7641"/>
                    <a:pt x="6990" y="7626"/>
                    <a:pt x="7025" y="7596"/>
                  </a:cubicBezTo>
                  <a:lnTo>
                    <a:pt x="7478" y="7144"/>
                  </a:lnTo>
                  <a:lnTo>
                    <a:pt x="8014" y="7680"/>
                  </a:lnTo>
                  <a:lnTo>
                    <a:pt x="7763" y="7787"/>
                  </a:lnTo>
                  <a:cubicBezTo>
                    <a:pt x="7704" y="7846"/>
                    <a:pt x="7704" y="7953"/>
                    <a:pt x="7763" y="8025"/>
                  </a:cubicBezTo>
                  <a:cubicBezTo>
                    <a:pt x="7787" y="8055"/>
                    <a:pt x="7826" y="8069"/>
                    <a:pt x="7869" y="8069"/>
                  </a:cubicBezTo>
                  <a:cubicBezTo>
                    <a:pt x="7912" y="8069"/>
                    <a:pt x="7960" y="8055"/>
                    <a:pt x="8002" y="8025"/>
                  </a:cubicBezTo>
                  <a:lnTo>
                    <a:pt x="8180" y="7846"/>
                  </a:lnTo>
                  <a:lnTo>
                    <a:pt x="8716" y="8382"/>
                  </a:lnTo>
                  <a:lnTo>
                    <a:pt x="8264" y="8834"/>
                  </a:lnTo>
                  <a:cubicBezTo>
                    <a:pt x="8204" y="8894"/>
                    <a:pt x="8204" y="8989"/>
                    <a:pt x="8264" y="9073"/>
                  </a:cubicBezTo>
                  <a:cubicBezTo>
                    <a:pt x="8293" y="9102"/>
                    <a:pt x="8335" y="9117"/>
                    <a:pt x="8378" y="9117"/>
                  </a:cubicBezTo>
                  <a:cubicBezTo>
                    <a:pt x="8421" y="9117"/>
                    <a:pt x="8466" y="9102"/>
                    <a:pt x="8502" y="9073"/>
                  </a:cubicBezTo>
                  <a:lnTo>
                    <a:pt x="8954" y="8620"/>
                  </a:lnTo>
                  <a:lnTo>
                    <a:pt x="9490" y="9156"/>
                  </a:lnTo>
                  <a:lnTo>
                    <a:pt x="9311" y="9335"/>
                  </a:lnTo>
                  <a:cubicBezTo>
                    <a:pt x="9252" y="9394"/>
                    <a:pt x="9252" y="9501"/>
                    <a:pt x="9311" y="9573"/>
                  </a:cubicBezTo>
                  <a:cubicBezTo>
                    <a:pt x="9335" y="9608"/>
                    <a:pt x="9383" y="9620"/>
                    <a:pt x="9430" y="9620"/>
                  </a:cubicBezTo>
                  <a:cubicBezTo>
                    <a:pt x="9466" y="9620"/>
                    <a:pt x="9514" y="9608"/>
                    <a:pt x="9549" y="9573"/>
                  </a:cubicBezTo>
                  <a:lnTo>
                    <a:pt x="9728" y="9394"/>
                  </a:lnTo>
                  <a:lnTo>
                    <a:pt x="10264" y="9930"/>
                  </a:lnTo>
                  <a:lnTo>
                    <a:pt x="9811" y="10382"/>
                  </a:lnTo>
                  <a:cubicBezTo>
                    <a:pt x="9752" y="10442"/>
                    <a:pt x="9752" y="10537"/>
                    <a:pt x="9811" y="10620"/>
                  </a:cubicBezTo>
                  <a:cubicBezTo>
                    <a:pt x="9847" y="10644"/>
                    <a:pt x="9883" y="10656"/>
                    <a:pt x="9930" y="10656"/>
                  </a:cubicBezTo>
                  <a:cubicBezTo>
                    <a:pt x="9978" y="10656"/>
                    <a:pt x="10026" y="10644"/>
                    <a:pt x="10049" y="10620"/>
                  </a:cubicBezTo>
                  <a:lnTo>
                    <a:pt x="10502" y="10168"/>
                  </a:lnTo>
                  <a:lnTo>
                    <a:pt x="10835" y="10513"/>
                  </a:lnTo>
                  <a:cubicBezTo>
                    <a:pt x="10895" y="10573"/>
                    <a:pt x="10919" y="10632"/>
                    <a:pt x="10919" y="10680"/>
                  </a:cubicBezTo>
                  <a:cubicBezTo>
                    <a:pt x="10919" y="10799"/>
                    <a:pt x="10823" y="10918"/>
                    <a:pt x="10681" y="10918"/>
                  </a:cubicBezTo>
                  <a:lnTo>
                    <a:pt x="9395" y="10918"/>
                  </a:lnTo>
                  <a:cubicBezTo>
                    <a:pt x="9311" y="10918"/>
                    <a:pt x="9228" y="10989"/>
                    <a:pt x="9228" y="11073"/>
                  </a:cubicBezTo>
                  <a:cubicBezTo>
                    <a:pt x="9228" y="11168"/>
                    <a:pt x="9311" y="11240"/>
                    <a:pt x="9395" y="11240"/>
                  </a:cubicBezTo>
                  <a:lnTo>
                    <a:pt x="10681" y="11240"/>
                  </a:lnTo>
                  <a:cubicBezTo>
                    <a:pt x="10990" y="11240"/>
                    <a:pt x="11240" y="10989"/>
                    <a:pt x="11240" y="10680"/>
                  </a:cubicBezTo>
                  <a:cubicBezTo>
                    <a:pt x="11192" y="10501"/>
                    <a:pt x="11133" y="10358"/>
                    <a:pt x="11038" y="10239"/>
                  </a:cubicBezTo>
                  <a:lnTo>
                    <a:pt x="965" y="167"/>
                  </a:lnTo>
                  <a:cubicBezTo>
                    <a:pt x="870" y="60"/>
                    <a:pt x="715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44"/>
            <p:cNvSpPr/>
            <p:nvPr/>
          </p:nvSpPr>
          <p:spPr>
            <a:xfrm>
              <a:off x="1366679" y="3029191"/>
              <a:ext cx="57981" cy="70289"/>
            </a:xfrm>
            <a:custGeom>
              <a:rect b="b" l="l" r="r" t="t"/>
              <a:pathLst>
                <a:path extrusionOk="0" h="2210" w="1823">
                  <a:moveTo>
                    <a:pt x="164" y="1"/>
                  </a:moveTo>
                  <a:cubicBezTo>
                    <a:pt x="140" y="1"/>
                    <a:pt x="116" y="6"/>
                    <a:pt x="96" y="18"/>
                  </a:cubicBezTo>
                  <a:cubicBezTo>
                    <a:pt x="36" y="42"/>
                    <a:pt x="0" y="102"/>
                    <a:pt x="0" y="161"/>
                  </a:cubicBezTo>
                  <a:lnTo>
                    <a:pt x="0" y="2043"/>
                  </a:lnTo>
                  <a:cubicBezTo>
                    <a:pt x="0" y="2126"/>
                    <a:pt x="72" y="2209"/>
                    <a:pt x="155" y="2209"/>
                  </a:cubicBezTo>
                  <a:cubicBezTo>
                    <a:pt x="250" y="2209"/>
                    <a:pt x="322" y="2126"/>
                    <a:pt x="322" y="2043"/>
                  </a:cubicBezTo>
                  <a:lnTo>
                    <a:pt x="322" y="566"/>
                  </a:lnTo>
                  <a:lnTo>
                    <a:pt x="1513" y="1757"/>
                  </a:lnTo>
                  <a:cubicBezTo>
                    <a:pt x="1542" y="1787"/>
                    <a:pt x="1584" y="1801"/>
                    <a:pt x="1627" y="1801"/>
                  </a:cubicBezTo>
                  <a:cubicBezTo>
                    <a:pt x="1670" y="1801"/>
                    <a:pt x="1715" y="1787"/>
                    <a:pt x="1751" y="1757"/>
                  </a:cubicBezTo>
                  <a:cubicBezTo>
                    <a:pt x="1822" y="1697"/>
                    <a:pt x="1810" y="1590"/>
                    <a:pt x="1751" y="1519"/>
                  </a:cubicBezTo>
                  <a:lnTo>
                    <a:pt x="274" y="42"/>
                  </a:lnTo>
                  <a:cubicBezTo>
                    <a:pt x="251" y="19"/>
                    <a:pt x="208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44"/>
            <p:cNvSpPr/>
            <p:nvPr/>
          </p:nvSpPr>
          <p:spPr>
            <a:xfrm>
              <a:off x="1428031" y="3091211"/>
              <a:ext cx="100377" cy="99518"/>
            </a:xfrm>
            <a:custGeom>
              <a:rect b="b" l="l" r="r" t="t"/>
              <a:pathLst>
                <a:path extrusionOk="0" h="3129" w="3156">
                  <a:moveTo>
                    <a:pt x="183" y="0"/>
                  </a:moveTo>
                  <a:cubicBezTo>
                    <a:pt x="140" y="0"/>
                    <a:pt x="95" y="15"/>
                    <a:pt x="60" y="45"/>
                  </a:cubicBezTo>
                  <a:cubicBezTo>
                    <a:pt x="0" y="104"/>
                    <a:pt x="0" y="212"/>
                    <a:pt x="60" y="283"/>
                  </a:cubicBezTo>
                  <a:lnTo>
                    <a:pt x="2572" y="2795"/>
                  </a:lnTo>
                  <a:lnTo>
                    <a:pt x="655" y="2795"/>
                  </a:lnTo>
                  <a:cubicBezTo>
                    <a:pt x="560" y="2795"/>
                    <a:pt x="488" y="2879"/>
                    <a:pt x="488" y="2962"/>
                  </a:cubicBezTo>
                  <a:cubicBezTo>
                    <a:pt x="488" y="3057"/>
                    <a:pt x="560" y="3129"/>
                    <a:pt x="655" y="3129"/>
                  </a:cubicBezTo>
                  <a:lnTo>
                    <a:pt x="2977" y="3129"/>
                  </a:lnTo>
                  <a:cubicBezTo>
                    <a:pt x="3048" y="3129"/>
                    <a:pt x="3108" y="3081"/>
                    <a:pt x="3132" y="3021"/>
                  </a:cubicBezTo>
                  <a:cubicBezTo>
                    <a:pt x="3155" y="2962"/>
                    <a:pt x="3143" y="2902"/>
                    <a:pt x="3096" y="2843"/>
                  </a:cubicBezTo>
                  <a:lnTo>
                    <a:pt x="298" y="45"/>
                  </a:lnTo>
                  <a:cubicBezTo>
                    <a:pt x="268" y="15"/>
                    <a:pt x="226" y="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44"/>
            <p:cNvSpPr/>
            <p:nvPr/>
          </p:nvSpPr>
          <p:spPr>
            <a:xfrm>
              <a:off x="1366297" y="3110040"/>
              <a:ext cx="66663" cy="80689"/>
            </a:xfrm>
            <a:custGeom>
              <a:rect b="b" l="l" r="r" t="t"/>
              <a:pathLst>
                <a:path extrusionOk="0" h="2537" w="2096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2370"/>
                  </a:lnTo>
                  <a:cubicBezTo>
                    <a:pt x="1" y="2418"/>
                    <a:pt x="24" y="2453"/>
                    <a:pt x="48" y="2489"/>
                  </a:cubicBezTo>
                  <a:cubicBezTo>
                    <a:pt x="84" y="2513"/>
                    <a:pt x="120" y="2537"/>
                    <a:pt x="167" y="2537"/>
                  </a:cubicBezTo>
                  <a:lnTo>
                    <a:pt x="1929" y="2537"/>
                  </a:lnTo>
                  <a:cubicBezTo>
                    <a:pt x="2013" y="2537"/>
                    <a:pt x="2096" y="2453"/>
                    <a:pt x="2096" y="2370"/>
                  </a:cubicBezTo>
                  <a:cubicBezTo>
                    <a:pt x="2096" y="2287"/>
                    <a:pt x="2013" y="2203"/>
                    <a:pt x="1929" y="2203"/>
                  </a:cubicBezTo>
                  <a:lnTo>
                    <a:pt x="334" y="2203"/>
                  </a:ln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0" name="Google Shape;430;p44"/>
          <p:cNvSpPr/>
          <p:nvPr/>
        </p:nvSpPr>
        <p:spPr>
          <a:xfrm>
            <a:off x="758588" y="921000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1" name="Google Shape;431;p44"/>
          <p:cNvGrpSpPr/>
          <p:nvPr/>
        </p:nvGrpSpPr>
        <p:grpSpPr>
          <a:xfrm>
            <a:off x="844377" y="981986"/>
            <a:ext cx="337070" cy="337040"/>
            <a:chOff x="1305327" y="2894211"/>
            <a:chExt cx="357520" cy="357488"/>
          </a:xfrm>
        </p:grpSpPr>
        <p:sp>
          <p:nvSpPr>
            <p:cNvPr id="432" name="Google Shape;432;p44"/>
            <p:cNvSpPr/>
            <p:nvPr/>
          </p:nvSpPr>
          <p:spPr>
            <a:xfrm>
              <a:off x="1305709" y="2975600"/>
              <a:ext cx="281379" cy="275336"/>
            </a:xfrm>
            <a:custGeom>
              <a:rect b="b" l="l" r="r" t="t"/>
              <a:pathLst>
                <a:path extrusionOk="0" h="8657" w="8847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8085"/>
                  </a:lnTo>
                  <a:cubicBezTo>
                    <a:pt x="1" y="8395"/>
                    <a:pt x="262" y="8657"/>
                    <a:pt x="572" y="8657"/>
                  </a:cubicBezTo>
                  <a:lnTo>
                    <a:pt x="8680" y="8657"/>
                  </a:lnTo>
                  <a:cubicBezTo>
                    <a:pt x="8775" y="8657"/>
                    <a:pt x="8847" y="8573"/>
                    <a:pt x="8847" y="8490"/>
                  </a:cubicBezTo>
                  <a:cubicBezTo>
                    <a:pt x="8835" y="8395"/>
                    <a:pt x="8764" y="8323"/>
                    <a:pt x="8668" y="8323"/>
                  </a:cubicBezTo>
                  <a:lnTo>
                    <a:pt x="560" y="8323"/>
                  </a:lnTo>
                  <a:cubicBezTo>
                    <a:pt x="429" y="8323"/>
                    <a:pt x="334" y="8216"/>
                    <a:pt x="334" y="8097"/>
                  </a:cubicBezTo>
                  <a:lnTo>
                    <a:pt x="334" y="168"/>
                  </a:lnTo>
                  <a:cubicBezTo>
                    <a:pt x="334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44"/>
            <p:cNvSpPr/>
            <p:nvPr/>
          </p:nvSpPr>
          <p:spPr>
            <a:xfrm>
              <a:off x="1305327" y="2894211"/>
              <a:ext cx="357520" cy="357488"/>
            </a:xfrm>
            <a:custGeom>
              <a:rect b="b" l="l" r="r" t="t"/>
              <a:pathLst>
                <a:path extrusionOk="0" h="11240" w="11241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lnTo>
                    <a:pt x="1" y="2060"/>
                  </a:lnTo>
                  <a:cubicBezTo>
                    <a:pt x="1" y="2143"/>
                    <a:pt x="72" y="2215"/>
                    <a:pt x="167" y="2215"/>
                  </a:cubicBezTo>
                  <a:cubicBezTo>
                    <a:pt x="263" y="2215"/>
                    <a:pt x="334" y="2143"/>
                    <a:pt x="334" y="2060"/>
                  </a:cubicBezTo>
                  <a:lnTo>
                    <a:pt x="334" y="572"/>
                  </a:lnTo>
                  <a:cubicBezTo>
                    <a:pt x="334" y="417"/>
                    <a:pt x="453" y="333"/>
                    <a:pt x="572" y="333"/>
                  </a:cubicBezTo>
                  <a:cubicBezTo>
                    <a:pt x="620" y="333"/>
                    <a:pt x="679" y="345"/>
                    <a:pt x="739" y="405"/>
                  </a:cubicBezTo>
                  <a:lnTo>
                    <a:pt x="1048" y="714"/>
                  </a:lnTo>
                  <a:lnTo>
                    <a:pt x="596" y="1167"/>
                  </a:lnTo>
                  <a:cubicBezTo>
                    <a:pt x="501" y="1262"/>
                    <a:pt x="572" y="1441"/>
                    <a:pt x="715" y="1441"/>
                  </a:cubicBezTo>
                  <a:cubicBezTo>
                    <a:pt x="834" y="1441"/>
                    <a:pt x="858" y="1357"/>
                    <a:pt x="1286" y="953"/>
                  </a:cubicBezTo>
                  <a:lnTo>
                    <a:pt x="1822" y="1488"/>
                  </a:lnTo>
                  <a:lnTo>
                    <a:pt x="1644" y="1667"/>
                  </a:lnTo>
                  <a:cubicBezTo>
                    <a:pt x="1584" y="1726"/>
                    <a:pt x="1584" y="1834"/>
                    <a:pt x="1644" y="1905"/>
                  </a:cubicBezTo>
                  <a:cubicBezTo>
                    <a:pt x="1673" y="1935"/>
                    <a:pt x="1715" y="1950"/>
                    <a:pt x="1758" y="1950"/>
                  </a:cubicBezTo>
                  <a:cubicBezTo>
                    <a:pt x="1801" y="1950"/>
                    <a:pt x="1846" y="1935"/>
                    <a:pt x="1882" y="1905"/>
                  </a:cubicBezTo>
                  <a:lnTo>
                    <a:pt x="2060" y="1726"/>
                  </a:lnTo>
                  <a:lnTo>
                    <a:pt x="2596" y="2262"/>
                  </a:lnTo>
                  <a:lnTo>
                    <a:pt x="2144" y="2715"/>
                  </a:lnTo>
                  <a:cubicBezTo>
                    <a:pt x="2084" y="2774"/>
                    <a:pt x="2084" y="2881"/>
                    <a:pt x="2144" y="2953"/>
                  </a:cubicBezTo>
                  <a:cubicBezTo>
                    <a:pt x="2173" y="2983"/>
                    <a:pt x="2215" y="2997"/>
                    <a:pt x="2258" y="2997"/>
                  </a:cubicBezTo>
                  <a:cubicBezTo>
                    <a:pt x="2301" y="2997"/>
                    <a:pt x="2346" y="2983"/>
                    <a:pt x="2382" y="2953"/>
                  </a:cubicBezTo>
                  <a:lnTo>
                    <a:pt x="2834" y="2500"/>
                  </a:lnTo>
                  <a:lnTo>
                    <a:pt x="3370" y="3036"/>
                  </a:lnTo>
                  <a:lnTo>
                    <a:pt x="3191" y="3215"/>
                  </a:lnTo>
                  <a:cubicBezTo>
                    <a:pt x="3132" y="3274"/>
                    <a:pt x="3132" y="3381"/>
                    <a:pt x="3191" y="3453"/>
                  </a:cubicBezTo>
                  <a:cubicBezTo>
                    <a:pt x="3221" y="3483"/>
                    <a:pt x="3263" y="3498"/>
                    <a:pt x="3306" y="3498"/>
                  </a:cubicBezTo>
                  <a:cubicBezTo>
                    <a:pt x="3349" y="3498"/>
                    <a:pt x="3394" y="3483"/>
                    <a:pt x="3430" y="3453"/>
                  </a:cubicBezTo>
                  <a:lnTo>
                    <a:pt x="3608" y="3274"/>
                  </a:lnTo>
                  <a:lnTo>
                    <a:pt x="4144" y="3810"/>
                  </a:lnTo>
                  <a:lnTo>
                    <a:pt x="3692" y="4262"/>
                  </a:lnTo>
                  <a:cubicBezTo>
                    <a:pt x="3632" y="4322"/>
                    <a:pt x="3632" y="4429"/>
                    <a:pt x="3692" y="4501"/>
                  </a:cubicBezTo>
                  <a:cubicBezTo>
                    <a:pt x="3721" y="4530"/>
                    <a:pt x="3763" y="4545"/>
                    <a:pt x="3806" y="4545"/>
                  </a:cubicBezTo>
                  <a:cubicBezTo>
                    <a:pt x="3849" y="4545"/>
                    <a:pt x="3894" y="4530"/>
                    <a:pt x="3930" y="4501"/>
                  </a:cubicBezTo>
                  <a:lnTo>
                    <a:pt x="4382" y="4048"/>
                  </a:lnTo>
                  <a:lnTo>
                    <a:pt x="4918" y="4584"/>
                  </a:lnTo>
                  <a:lnTo>
                    <a:pt x="4739" y="4763"/>
                  </a:lnTo>
                  <a:cubicBezTo>
                    <a:pt x="4680" y="4822"/>
                    <a:pt x="4680" y="4929"/>
                    <a:pt x="4739" y="5001"/>
                  </a:cubicBezTo>
                  <a:cubicBezTo>
                    <a:pt x="4769" y="5030"/>
                    <a:pt x="4811" y="5045"/>
                    <a:pt x="4854" y="5045"/>
                  </a:cubicBezTo>
                  <a:cubicBezTo>
                    <a:pt x="4897" y="5045"/>
                    <a:pt x="4942" y="5030"/>
                    <a:pt x="4977" y="5001"/>
                  </a:cubicBezTo>
                  <a:lnTo>
                    <a:pt x="5156" y="4822"/>
                  </a:lnTo>
                  <a:lnTo>
                    <a:pt x="5692" y="5358"/>
                  </a:lnTo>
                  <a:lnTo>
                    <a:pt x="5239" y="5810"/>
                  </a:lnTo>
                  <a:cubicBezTo>
                    <a:pt x="5180" y="5870"/>
                    <a:pt x="5180" y="5977"/>
                    <a:pt x="5239" y="6048"/>
                  </a:cubicBezTo>
                  <a:cubicBezTo>
                    <a:pt x="5269" y="6078"/>
                    <a:pt x="5311" y="6093"/>
                    <a:pt x="5354" y="6093"/>
                  </a:cubicBezTo>
                  <a:cubicBezTo>
                    <a:pt x="5397" y="6093"/>
                    <a:pt x="5442" y="6078"/>
                    <a:pt x="5477" y="6048"/>
                  </a:cubicBezTo>
                  <a:lnTo>
                    <a:pt x="5930" y="5596"/>
                  </a:lnTo>
                  <a:lnTo>
                    <a:pt x="6466" y="6132"/>
                  </a:lnTo>
                  <a:lnTo>
                    <a:pt x="6287" y="6310"/>
                  </a:lnTo>
                  <a:cubicBezTo>
                    <a:pt x="6228" y="6370"/>
                    <a:pt x="6228" y="6477"/>
                    <a:pt x="6287" y="6548"/>
                  </a:cubicBezTo>
                  <a:cubicBezTo>
                    <a:pt x="6317" y="6578"/>
                    <a:pt x="6359" y="6593"/>
                    <a:pt x="6402" y="6593"/>
                  </a:cubicBezTo>
                  <a:cubicBezTo>
                    <a:pt x="6445" y="6593"/>
                    <a:pt x="6490" y="6578"/>
                    <a:pt x="6525" y="6548"/>
                  </a:cubicBezTo>
                  <a:lnTo>
                    <a:pt x="6704" y="6370"/>
                  </a:lnTo>
                  <a:lnTo>
                    <a:pt x="7240" y="6906"/>
                  </a:lnTo>
                  <a:lnTo>
                    <a:pt x="6787" y="7358"/>
                  </a:lnTo>
                  <a:cubicBezTo>
                    <a:pt x="6728" y="7418"/>
                    <a:pt x="6728" y="7525"/>
                    <a:pt x="6787" y="7596"/>
                  </a:cubicBezTo>
                  <a:cubicBezTo>
                    <a:pt x="6817" y="7626"/>
                    <a:pt x="6859" y="7641"/>
                    <a:pt x="6902" y="7641"/>
                  </a:cubicBezTo>
                  <a:cubicBezTo>
                    <a:pt x="6945" y="7641"/>
                    <a:pt x="6990" y="7626"/>
                    <a:pt x="7025" y="7596"/>
                  </a:cubicBezTo>
                  <a:lnTo>
                    <a:pt x="7478" y="7144"/>
                  </a:lnTo>
                  <a:lnTo>
                    <a:pt x="8014" y="7680"/>
                  </a:lnTo>
                  <a:lnTo>
                    <a:pt x="7763" y="7787"/>
                  </a:lnTo>
                  <a:cubicBezTo>
                    <a:pt x="7704" y="7846"/>
                    <a:pt x="7704" y="7953"/>
                    <a:pt x="7763" y="8025"/>
                  </a:cubicBezTo>
                  <a:cubicBezTo>
                    <a:pt x="7787" y="8055"/>
                    <a:pt x="7826" y="8069"/>
                    <a:pt x="7869" y="8069"/>
                  </a:cubicBezTo>
                  <a:cubicBezTo>
                    <a:pt x="7912" y="8069"/>
                    <a:pt x="7960" y="8055"/>
                    <a:pt x="8002" y="8025"/>
                  </a:cubicBezTo>
                  <a:lnTo>
                    <a:pt x="8180" y="7846"/>
                  </a:lnTo>
                  <a:lnTo>
                    <a:pt x="8716" y="8382"/>
                  </a:lnTo>
                  <a:lnTo>
                    <a:pt x="8264" y="8834"/>
                  </a:lnTo>
                  <a:cubicBezTo>
                    <a:pt x="8204" y="8894"/>
                    <a:pt x="8204" y="8989"/>
                    <a:pt x="8264" y="9073"/>
                  </a:cubicBezTo>
                  <a:cubicBezTo>
                    <a:pt x="8293" y="9102"/>
                    <a:pt x="8335" y="9117"/>
                    <a:pt x="8378" y="9117"/>
                  </a:cubicBezTo>
                  <a:cubicBezTo>
                    <a:pt x="8421" y="9117"/>
                    <a:pt x="8466" y="9102"/>
                    <a:pt x="8502" y="9073"/>
                  </a:cubicBezTo>
                  <a:lnTo>
                    <a:pt x="8954" y="8620"/>
                  </a:lnTo>
                  <a:lnTo>
                    <a:pt x="9490" y="9156"/>
                  </a:lnTo>
                  <a:lnTo>
                    <a:pt x="9311" y="9335"/>
                  </a:lnTo>
                  <a:cubicBezTo>
                    <a:pt x="9252" y="9394"/>
                    <a:pt x="9252" y="9501"/>
                    <a:pt x="9311" y="9573"/>
                  </a:cubicBezTo>
                  <a:cubicBezTo>
                    <a:pt x="9335" y="9608"/>
                    <a:pt x="9383" y="9620"/>
                    <a:pt x="9430" y="9620"/>
                  </a:cubicBezTo>
                  <a:cubicBezTo>
                    <a:pt x="9466" y="9620"/>
                    <a:pt x="9514" y="9608"/>
                    <a:pt x="9549" y="9573"/>
                  </a:cubicBezTo>
                  <a:lnTo>
                    <a:pt x="9728" y="9394"/>
                  </a:lnTo>
                  <a:lnTo>
                    <a:pt x="10264" y="9930"/>
                  </a:lnTo>
                  <a:lnTo>
                    <a:pt x="9811" y="10382"/>
                  </a:lnTo>
                  <a:cubicBezTo>
                    <a:pt x="9752" y="10442"/>
                    <a:pt x="9752" y="10537"/>
                    <a:pt x="9811" y="10620"/>
                  </a:cubicBezTo>
                  <a:cubicBezTo>
                    <a:pt x="9847" y="10644"/>
                    <a:pt x="9883" y="10656"/>
                    <a:pt x="9930" y="10656"/>
                  </a:cubicBezTo>
                  <a:cubicBezTo>
                    <a:pt x="9978" y="10656"/>
                    <a:pt x="10026" y="10644"/>
                    <a:pt x="10049" y="10620"/>
                  </a:cubicBezTo>
                  <a:lnTo>
                    <a:pt x="10502" y="10168"/>
                  </a:lnTo>
                  <a:lnTo>
                    <a:pt x="10835" y="10513"/>
                  </a:lnTo>
                  <a:cubicBezTo>
                    <a:pt x="10895" y="10573"/>
                    <a:pt x="10919" y="10632"/>
                    <a:pt x="10919" y="10680"/>
                  </a:cubicBezTo>
                  <a:cubicBezTo>
                    <a:pt x="10919" y="10799"/>
                    <a:pt x="10823" y="10918"/>
                    <a:pt x="10681" y="10918"/>
                  </a:cubicBezTo>
                  <a:lnTo>
                    <a:pt x="9395" y="10918"/>
                  </a:lnTo>
                  <a:cubicBezTo>
                    <a:pt x="9311" y="10918"/>
                    <a:pt x="9228" y="10989"/>
                    <a:pt x="9228" y="11073"/>
                  </a:cubicBezTo>
                  <a:cubicBezTo>
                    <a:pt x="9228" y="11168"/>
                    <a:pt x="9311" y="11240"/>
                    <a:pt x="9395" y="11240"/>
                  </a:cubicBezTo>
                  <a:lnTo>
                    <a:pt x="10681" y="11240"/>
                  </a:lnTo>
                  <a:cubicBezTo>
                    <a:pt x="10990" y="11240"/>
                    <a:pt x="11240" y="10989"/>
                    <a:pt x="11240" y="10680"/>
                  </a:cubicBezTo>
                  <a:cubicBezTo>
                    <a:pt x="11192" y="10501"/>
                    <a:pt x="11133" y="10358"/>
                    <a:pt x="11038" y="10239"/>
                  </a:cubicBezTo>
                  <a:lnTo>
                    <a:pt x="965" y="167"/>
                  </a:lnTo>
                  <a:cubicBezTo>
                    <a:pt x="870" y="60"/>
                    <a:pt x="715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44"/>
            <p:cNvSpPr/>
            <p:nvPr/>
          </p:nvSpPr>
          <p:spPr>
            <a:xfrm>
              <a:off x="1366679" y="3029191"/>
              <a:ext cx="57981" cy="70289"/>
            </a:xfrm>
            <a:custGeom>
              <a:rect b="b" l="l" r="r" t="t"/>
              <a:pathLst>
                <a:path extrusionOk="0" h="2210" w="1823">
                  <a:moveTo>
                    <a:pt x="164" y="1"/>
                  </a:moveTo>
                  <a:cubicBezTo>
                    <a:pt x="140" y="1"/>
                    <a:pt x="116" y="6"/>
                    <a:pt x="96" y="18"/>
                  </a:cubicBezTo>
                  <a:cubicBezTo>
                    <a:pt x="36" y="42"/>
                    <a:pt x="0" y="102"/>
                    <a:pt x="0" y="161"/>
                  </a:cubicBezTo>
                  <a:lnTo>
                    <a:pt x="0" y="2043"/>
                  </a:lnTo>
                  <a:cubicBezTo>
                    <a:pt x="0" y="2126"/>
                    <a:pt x="72" y="2209"/>
                    <a:pt x="155" y="2209"/>
                  </a:cubicBezTo>
                  <a:cubicBezTo>
                    <a:pt x="250" y="2209"/>
                    <a:pt x="322" y="2126"/>
                    <a:pt x="322" y="2043"/>
                  </a:cubicBezTo>
                  <a:lnTo>
                    <a:pt x="322" y="566"/>
                  </a:lnTo>
                  <a:lnTo>
                    <a:pt x="1513" y="1757"/>
                  </a:lnTo>
                  <a:cubicBezTo>
                    <a:pt x="1542" y="1787"/>
                    <a:pt x="1584" y="1801"/>
                    <a:pt x="1627" y="1801"/>
                  </a:cubicBezTo>
                  <a:cubicBezTo>
                    <a:pt x="1670" y="1801"/>
                    <a:pt x="1715" y="1787"/>
                    <a:pt x="1751" y="1757"/>
                  </a:cubicBezTo>
                  <a:cubicBezTo>
                    <a:pt x="1822" y="1697"/>
                    <a:pt x="1810" y="1590"/>
                    <a:pt x="1751" y="1519"/>
                  </a:cubicBezTo>
                  <a:lnTo>
                    <a:pt x="274" y="42"/>
                  </a:lnTo>
                  <a:cubicBezTo>
                    <a:pt x="251" y="19"/>
                    <a:pt x="208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44"/>
            <p:cNvSpPr/>
            <p:nvPr/>
          </p:nvSpPr>
          <p:spPr>
            <a:xfrm>
              <a:off x="1428031" y="3091211"/>
              <a:ext cx="100377" cy="99518"/>
            </a:xfrm>
            <a:custGeom>
              <a:rect b="b" l="l" r="r" t="t"/>
              <a:pathLst>
                <a:path extrusionOk="0" h="3129" w="3156">
                  <a:moveTo>
                    <a:pt x="183" y="0"/>
                  </a:moveTo>
                  <a:cubicBezTo>
                    <a:pt x="140" y="0"/>
                    <a:pt x="95" y="15"/>
                    <a:pt x="60" y="45"/>
                  </a:cubicBezTo>
                  <a:cubicBezTo>
                    <a:pt x="0" y="104"/>
                    <a:pt x="0" y="212"/>
                    <a:pt x="60" y="283"/>
                  </a:cubicBezTo>
                  <a:lnTo>
                    <a:pt x="2572" y="2795"/>
                  </a:lnTo>
                  <a:lnTo>
                    <a:pt x="655" y="2795"/>
                  </a:lnTo>
                  <a:cubicBezTo>
                    <a:pt x="560" y="2795"/>
                    <a:pt x="488" y="2879"/>
                    <a:pt x="488" y="2962"/>
                  </a:cubicBezTo>
                  <a:cubicBezTo>
                    <a:pt x="488" y="3057"/>
                    <a:pt x="560" y="3129"/>
                    <a:pt x="655" y="3129"/>
                  </a:cubicBezTo>
                  <a:lnTo>
                    <a:pt x="2977" y="3129"/>
                  </a:lnTo>
                  <a:cubicBezTo>
                    <a:pt x="3048" y="3129"/>
                    <a:pt x="3108" y="3081"/>
                    <a:pt x="3132" y="3021"/>
                  </a:cubicBezTo>
                  <a:cubicBezTo>
                    <a:pt x="3155" y="2962"/>
                    <a:pt x="3143" y="2902"/>
                    <a:pt x="3096" y="2843"/>
                  </a:cubicBezTo>
                  <a:lnTo>
                    <a:pt x="298" y="45"/>
                  </a:lnTo>
                  <a:cubicBezTo>
                    <a:pt x="268" y="15"/>
                    <a:pt x="226" y="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44"/>
            <p:cNvSpPr/>
            <p:nvPr/>
          </p:nvSpPr>
          <p:spPr>
            <a:xfrm>
              <a:off x="1366297" y="3110040"/>
              <a:ext cx="66663" cy="80689"/>
            </a:xfrm>
            <a:custGeom>
              <a:rect b="b" l="l" r="r" t="t"/>
              <a:pathLst>
                <a:path extrusionOk="0" h="2537" w="2096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2370"/>
                  </a:lnTo>
                  <a:cubicBezTo>
                    <a:pt x="1" y="2418"/>
                    <a:pt x="24" y="2453"/>
                    <a:pt x="48" y="2489"/>
                  </a:cubicBezTo>
                  <a:cubicBezTo>
                    <a:pt x="84" y="2513"/>
                    <a:pt x="120" y="2537"/>
                    <a:pt x="167" y="2537"/>
                  </a:cubicBezTo>
                  <a:lnTo>
                    <a:pt x="1929" y="2537"/>
                  </a:lnTo>
                  <a:cubicBezTo>
                    <a:pt x="2013" y="2537"/>
                    <a:pt x="2096" y="2453"/>
                    <a:pt x="2096" y="2370"/>
                  </a:cubicBezTo>
                  <a:cubicBezTo>
                    <a:pt x="2096" y="2287"/>
                    <a:pt x="2013" y="2203"/>
                    <a:pt x="1929" y="2203"/>
                  </a:cubicBezTo>
                  <a:lnTo>
                    <a:pt x="334" y="2203"/>
                  </a:ln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7" name="Google Shape;437;p44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5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45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chemeClr val="accent1">
              <a:alpha val="6156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45"/>
          <p:cNvSpPr txBox="1"/>
          <p:nvPr>
            <p:ph type="ctrTitle"/>
          </p:nvPr>
        </p:nvSpPr>
        <p:spPr>
          <a:xfrm>
            <a:off x="769725" y="1081450"/>
            <a:ext cx="3430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>
                <a:solidFill>
                  <a:schemeClr val="lt1"/>
                </a:solidFill>
              </a:rPr>
              <a:t>FURTHER WORK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5" name="Google Shape;445;p45"/>
          <p:cNvSpPr txBox="1"/>
          <p:nvPr>
            <p:ph idx="2" type="title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s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6"/>
          <p:cNvSpPr/>
          <p:nvPr/>
        </p:nvSpPr>
        <p:spPr>
          <a:xfrm>
            <a:off x="0" y="0"/>
            <a:ext cx="3607500" cy="263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46"/>
          <p:cNvSpPr/>
          <p:nvPr/>
        </p:nvSpPr>
        <p:spPr>
          <a:xfrm>
            <a:off x="3607486" y="-25500"/>
            <a:ext cx="3607500" cy="263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46"/>
          <p:cNvSpPr/>
          <p:nvPr/>
        </p:nvSpPr>
        <p:spPr>
          <a:xfrm>
            <a:off x="0" y="2632200"/>
            <a:ext cx="3607500" cy="251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46"/>
          <p:cNvSpPr/>
          <p:nvPr/>
        </p:nvSpPr>
        <p:spPr>
          <a:xfrm>
            <a:off x="3607473" y="2632200"/>
            <a:ext cx="3607500" cy="251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46"/>
          <p:cNvSpPr txBox="1"/>
          <p:nvPr>
            <p:ph idx="3" type="subTitle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>
                <a:solidFill>
                  <a:schemeClr val="lt1"/>
                </a:solidFill>
              </a:rPr>
              <a:t>Compare with Watch Next!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5" name="Google Shape;455;p46"/>
          <p:cNvSpPr txBox="1"/>
          <p:nvPr>
            <p:ph idx="5" type="subTitle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>
                <a:solidFill>
                  <a:schemeClr val="lt1"/>
                </a:solidFill>
              </a:rPr>
              <a:t>Within the topics, are there further topics?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6" name="Google Shape;456;p46"/>
          <p:cNvSpPr txBox="1"/>
          <p:nvPr>
            <p:ph idx="2" type="ctrTitle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>
                <a:solidFill>
                  <a:schemeClr val="lt1"/>
                </a:solidFill>
              </a:rPr>
              <a:t>REC - SYS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7" name="Google Shape;457;p46"/>
          <p:cNvSpPr txBox="1"/>
          <p:nvPr>
            <p:ph idx="4" type="ctrTitle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>
                <a:solidFill>
                  <a:schemeClr val="lt1"/>
                </a:solidFill>
              </a:rPr>
              <a:t>SUB - TOPIC MODELING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8" name="Google Shape;458;p46"/>
          <p:cNvSpPr txBox="1"/>
          <p:nvPr>
            <p:ph idx="7" type="ctrTitle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CLUSTERING</a:t>
            </a:r>
            <a:endParaRPr/>
          </a:p>
        </p:txBody>
      </p:sp>
      <p:sp>
        <p:nvSpPr>
          <p:cNvPr id="459" name="Google Shape;459;p46"/>
          <p:cNvSpPr txBox="1"/>
          <p:nvPr>
            <p:ph idx="8" type="subTitle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/>
              <a:t>For tagging - incorporate into RecSys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460" name="Google Shape;460;p46"/>
          <p:cNvSpPr txBox="1"/>
          <p:nvPr>
            <p:ph idx="7" type="ctrTitle"/>
          </p:nvPr>
        </p:nvSpPr>
        <p:spPr>
          <a:xfrm>
            <a:off x="579214" y="842034"/>
            <a:ext cx="25860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REC - SYS</a:t>
            </a:r>
            <a:endParaRPr/>
          </a:p>
        </p:txBody>
      </p:sp>
      <p:sp>
        <p:nvSpPr>
          <p:cNvPr id="461" name="Google Shape;461;p46"/>
          <p:cNvSpPr txBox="1"/>
          <p:nvPr>
            <p:ph idx="8" type="subTitle"/>
          </p:nvPr>
        </p:nvSpPr>
        <p:spPr>
          <a:xfrm>
            <a:off x="579214" y="1424308"/>
            <a:ext cx="25860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/>
              <a:t>Improve the recommendation system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47"/>
          <p:cNvPicPr preferRelativeResize="0"/>
          <p:nvPr/>
        </p:nvPicPr>
        <p:blipFill rotWithShape="1">
          <a:blip r:embed="rId3">
            <a:alphaModFix/>
          </a:blip>
          <a:srcRect b="0" l="11496" r="11503" t="0"/>
          <a:stretch/>
        </p:blipFill>
        <p:spPr>
          <a:xfrm>
            <a:off x="3981435" y="0"/>
            <a:ext cx="516256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47"/>
          <p:cNvSpPr/>
          <p:nvPr/>
        </p:nvSpPr>
        <p:spPr>
          <a:xfrm rot="5400000">
            <a:off x="1428875" y="205200"/>
            <a:ext cx="3358800" cy="5026500"/>
          </a:xfrm>
          <a:prstGeom prst="rect">
            <a:avLst/>
          </a:prstGeom>
          <a:solidFill>
            <a:schemeClr val="accent1">
              <a:alpha val="6156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47"/>
          <p:cNvSpPr txBox="1"/>
          <p:nvPr>
            <p:ph idx="1" type="subTitle"/>
          </p:nvPr>
        </p:nvSpPr>
        <p:spPr>
          <a:xfrm>
            <a:off x="831200" y="2314225"/>
            <a:ext cx="28563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>
                <a:solidFill>
                  <a:schemeClr val="lt1"/>
                </a:solidFill>
              </a:rPr>
              <a:t>Presentation template by Slidesgo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>
                <a:solidFill>
                  <a:schemeClr val="lt1"/>
                </a:solidFill>
              </a:rPr>
              <a:t>Cover/Q Photo by James Duncan Davidson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>
                <a:solidFill>
                  <a:schemeClr val="lt1"/>
                </a:solidFill>
              </a:rPr>
              <a:t>Separator Photo by Aatik Tasneem on Unsplash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69" name="Google Shape;469;p47"/>
          <p:cNvSpPr txBox="1"/>
          <p:nvPr>
            <p:ph type="ctrTitle"/>
          </p:nvPr>
        </p:nvSpPr>
        <p:spPr>
          <a:xfrm>
            <a:off x="831200" y="376500"/>
            <a:ext cx="26073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3000">
                <a:solidFill>
                  <a:schemeClr val="lt1"/>
                </a:solidFill>
              </a:rPr>
              <a:t>QUESTIONS?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470" name="Google Shape;470;p47"/>
          <p:cNvSpPr txBox="1"/>
          <p:nvPr>
            <p:ph type="ctrTitle"/>
          </p:nvPr>
        </p:nvSpPr>
        <p:spPr>
          <a:xfrm>
            <a:off x="831200" y="4248275"/>
            <a:ext cx="2607300" cy="82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3000">
                <a:solidFill>
                  <a:srgbClr val="000000"/>
                </a:solidFill>
              </a:rPr>
              <a:t>&amp; APPENDIX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8"/>
          <p:cNvSpPr txBox="1"/>
          <p:nvPr>
            <p:ph type="ctrTitle"/>
          </p:nvPr>
        </p:nvSpPr>
        <p:spPr>
          <a:xfrm>
            <a:off x="714347" y="853200"/>
            <a:ext cx="4695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 sz="4000"/>
              <a:t>DATA</a:t>
            </a:r>
            <a:endParaRPr sz="4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4000"/>
          </a:p>
        </p:txBody>
      </p:sp>
      <p:sp>
        <p:nvSpPr>
          <p:cNvPr id="476" name="Google Shape;476;p48"/>
          <p:cNvSpPr/>
          <p:nvPr/>
        </p:nvSpPr>
        <p:spPr>
          <a:xfrm flipH="1" rot="-5400000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48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9"/>
          <p:cNvSpPr txBox="1"/>
          <p:nvPr>
            <p:ph type="ctrTitle"/>
          </p:nvPr>
        </p:nvSpPr>
        <p:spPr>
          <a:xfrm>
            <a:off x="6929450" y="548400"/>
            <a:ext cx="3340800" cy="18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Length of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Documents</a:t>
            </a:r>
            <a:endParaRPr/>
          </a:p>
        </p:txBody>
      </p:sp>
      <p:sp>
        <p:nvSpPr>
          <p:cNvPr id="483" name="Google Shape;483;p49"/>
          <p:cNvSpPr/>
          <p:nvPr/>
        </p:nvSpPr>
        <p:spPr>
          <a:xfrm flipH="1" rot="-5400000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4" name="Google Shape;48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875" y="392685"/>
            <a:ext cx="6094050" cy="4379958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49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0"/>
          <p:cNvSpPr txBox="1"/>
          <p:nvPr>
            <p:ph type="ctrTitle"/>
          </p:nvPr>
        </p:nvSpPr>
        <p:spPr>
          <a:xfrm>
            <a:off x="6929450" y="548400"/>
            <a:ext cx="3340800" cy="18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Original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Dataframe</a:t>
            </a:r>
            <a:endParaRPr/>
          </a:p>
        </p:txBody>
      </p:sp>
      <p:sp>
        <p:nvSpPr>
          <p:cNvPr id="491" name="Google Shape;491;p50"/>
          <p:cNvSpPr/>
          <p:nvPr/>
        </p:nvSpPr>
        <p:spPr>
          <a:xfrm flipH="1" rot="-5400000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50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3" name="Google Shape;49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50" y="548400"/>
            <a:ext cx="6786974" cy="351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/>
          <p:nvPr/>
        </p:nvSpPr>
        <p:spPr>
          <a:xfrm flipH="1" rot="-5400000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24"/>
          <p:cNvPicPr preferRelativeResize="0"/>
          <p:nvPr/>
        </p:nvPicPr>
        <p:blipFill rotWithShape="1">
          <a:blip r:embed="rId3">
            <a:alphaModFix/>
          </a:blip>
          <a:srcRect b="0" l="0" r="0" t="6190"/>
          <a:stretch/>
        </p:blipFill>
        <p:spPr>
          <a:xfrm>
            <a:off x="0" y="0"/>
            <a:ext cx="8923051" cy="523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/>
          <p:nvPr/>
        </p:nvSpPr>
        <p:spPr>
          <a:xfrm>
            <a:off x="3980400" y="501025"/>
            <a:ext cx="13461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C7372F"/>
                </a:solidFill>
                <a:latin typeface="Catamaran"/>
                <a:ea typeface="Catamaran"/>
                <a:cs typeface="Catamaran"/>
                <a:sym typeface="Catamaran"/>
              </a:rPr>
              <a:t>Fef: bu sayfada uc yeri kareye almak istiyorum, bunlar hakkinda konusacagim. Bir yapabilir misin? Kirmizi guzel gider :) </a:t>
            </a:r>
            <a:endParaRPr b="1" i="0" sz="1400" u="none" cap="none" strike="noStrike">
              <a:solidFill>
                <a:srgbClr val="C7372F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rgbClr val="C7372F"/>
                </a:solidFill>
                <a:latin typeface="Catamaran"/>
                <a:ea typeface="Catamaran"/>
                <a:cs typeface="Catamaran"/>
                <a:sym typeface="Catamaran"/>
              </a:rPr>
              <a:t>Bir onceki slide kalsin :) </a:t>
            </a:r>
            <a:endParaRPr b="1" i="0" sz="1400" u="none" cap="none" strike="noStrike">
              <a:solidFill>
                <a:srgbClr val="C7372F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36" name="Google Shape;136;p24"/>
          <p:cNvSpPr/>
          <p:nvPr/>
        </p:nvSpPr>
        <p:spPr>
          <a:xfrm>
            <a:off x="5798441" y="1572491"/>
            <a:ext cx="767541" cy="581809"/>
          </a:xfrm>
          <a:prstGeom prst="rect">
            <a:avLst/>
          </a:prstGeom>
          <a:noFill/>
          <a:ln cap="flat" cmpd="sng" w="25400">
            <a:solidFill>
              <a:srgbClr val="9846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4"/>
          <p:cNvSpPr/>
          <p:nvPr/>
        </p:nvSpPr>
        <p:spPr>
          <a:xfrm>
            <a:off x="0" y="0"/>
            <a:ext cx="5781368" cy="336866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4"/>
          <p:cNvSpPr/>
          <p:nvPr/>
        </p:nvSpPr>
        <p:spPr>
          <a:xfrm>
            <a:off x="4495799" y="3692235"/>
            <a:ext cx="858409" cy="339818"/>
          </a:xfrm>
          <a:prstGeom prst="rect">
            <a:avLst/>
          </a:prstGeom>
          <a:noFill/>
          <a:ln cap="flat" cmpd="sng" w="25400">
            <a:solidFill>
              <a:srgbClr val="9846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4"/>
          <p:cNvSpPr/>
          <p:nvPr/>
        </p:nvSpPr>
        <p:spPr>
          <a:xfrm>
            <a:off x="17072" y="3692234"/>
            <a:ext cx="4478726" cy="153946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4"/>
          <p:cNvSpPr/>
          <p:nvPr/>
        </p:nvSpPr>
        <p:spPr>
          <a:xfrm>
            <a:off x="-8665" y="3358800"/>
            <a:ext cx="1037609" cy="33343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4"/>
          <p:cNvSpPr/>
          <p:nvPr/>
        </p:nvSpPr>
        <p:spPr>
          <a:xfrm>
            <a:off x="4495798" y="4039783"/>
            <a:ext cx="1037609" cy="1191916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4"/>
          <p:cNvSpPr/>
          <p:nvPr/>
        </p:nvSpPr>
        <p:spPr>
          <a:xfrm>
            <a:off x="5798441" y="2184474"/>
            <a:ext cx="3124608" cy="2959026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4"/>
          <p:cNvSpPr/>
          <p:nvPr/>
        </p:nvSpPr>
        <p:spPr>
          <a:xfrm>
            <a:off x="5784586" y="0"/>
            <a:ext cx="3147129" cy="1542317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4"/>
          <p:cNvSpPr/>
          <p:nvPr/>
        </p:nvSpPr>
        <p:spPr>
          <a:xfrm>
            <a:off x="6565982" y="1557991"/>
            <a:ext cx="2343213" cy="62648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4"/>
          <p:cNvSpPr/>
          <p:nvPr/>
        </p:nvSpPr>
        <p:spPr>
          <a:xfrm>
            <a:off x="1046017" y="3376390"/>
            <a:ext cx="858409" cy="315845"/>
          </a:xfrm>
          <a:prstGeom prst="rect">
            <a:avLst/>
          </a:prstGeom>
          <a:noFill/>
          <a:ln cap="flat" cmpd="sng" w="25400">
            <a:solidFill>
              <a:srgbClr val="9846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1"/>
          <p:cNvSpPr txBox="1"/>
          <p:nvPr>
            <p:ph type="ctrTitle"/>
          </p:nvPr>
        </p:nvSpPr>
        <p:spPr>
          <a:xfrm>
            <a:off x="6929450" y="548400"/>
            <a:ext cx="3340800" cy="18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Sample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Document</a:t>
            </a:r>
            <a:endParaRPr/>
          </a:p>
        </p:txBody>
      </p:sp>
      <p:sp>
        <p:nvSpPr>
          <p:cNvPr id="499" name="Google Shape;499;p51"/>
          <p:cNvSpPr/>
          <p:nvPr/>
        </p:nvSpPr>
        <p:spPr>
          <a:xfrm flipH="1" rot="-5400000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51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1" name="Google Shape;50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50" y="1158000"/>
            <a:ext cx="6854350" cy="259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2"/>
          <p:cNvSpPr txBox="1"/>
          <p:nvPr>
            <p:ph type="ctrTitle"/>
          </p:nvPr>
        </p:nvSpPr>
        <p:spPr>
          <a:xfrm>
            <a:off x="714347" y="853200"/>
            <a:ext cx="4695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 sz="4000"/>
              <a:t>TOPIC MODELING</a:t>
            </a:r>
            <a:endParaRPr sz="4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4000"/>
          </a:p>
        </p:txBody>
      </p:sp>
      <p:sp>
        <p:nvSpPr>
          <p:cNvPr id="507" name="Google Shape;507;p52"/>
          <p:cNvSpPr/>
          <p:nvPr/>
        </p:nvSpPr>
        <p:spPr>
          <a:xfrm flipH="1" rot="-5400000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52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3"/>
          <p:cNvSpPr txBox="1"/>
          <p:nvPr>
            <p:ph type="ctrTitle"/>
          </p:nvPr>
        </p:nvSpPr>
        <p:spPr>
          <a:xfrm>
            <a:off x="6929450" y="548400"/>
            <a:ext cx="3340800" cy="18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Number of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Talks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over years</a:t>
            </a:r>
            <a:endParaRPr/>
          </a:p>
        </p:txBody>
      </p:sp>
      <p:sp>
        <p:nvSpPr>
          <p:cNvPr id="514" name="Google Shape;514;p53"/>
          <p:cNvSpPr/>
          <p:nvPr/>
        </p:nvSpPr>
        <p:spPr>
          <a:xfrm flipH="1" rot="-5400000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5" name="Google Shape;51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875" y="324176"/>
            <a:ext cx="6094049" cy="4516976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53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4"/>
          <p:cNvSpPr txBox="1"/>
          <p:nvPr>
            <p:ph type="ctrTitle"/>
          </p:nvPr>
        </p:nvSpPr>
        <p:spPr>
          <a:xfrm>
            <a:off x="6929450" y="548400"/>
            <a:ext cx="3340800" cy="18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Number of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Talks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over years</a:t>
            </a:r>
            <a:endParaRPr/>
          </a:p>
        </p:txBody>
      </p:sp>
      <p:sp>
        <p:nvSpPr>
          <p:cNvPr id="522" name="Google Shape;522;p54"/>
          <p:cNvSpPr/>
          <p:nvPr/>
        </p:nvSpPr>
        <p:spPr>
          <a:xfrm flipH="1" rot="-5400000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3" name="Google Shape;52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875" y="272102"/>
            <a:ext cx="6094049" cy="4621122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54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5"/>
          <p:cNvSpPr txBox="1"/>
          <p:nvPr>
            <p:ph type="ctrTitle"/>
          </p:nvPr>
        </p:nvSpPr>
        <p:spPr>
          <a:xfrm>
            <a:off x="6929450" y="548400"/>
            <a:ext cx="3340800" cy="18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Number of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Talks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per topic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per year</a:t>
            </a:r>
            <a:endParaRPr/>
          </a:p>
        </p:txBody>
      </p:sp>
      <p:sp>
        <p:nvSpPr>
          <p:cNvPr id="530" name="Google Shape;530;p55"/>
          <p:cNvSpPr/>
          <p:nvPr/>
        </p:nvSpPr>
        <p:spPr>
          <a:xfrm flipH="1" rot="-5400000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1" name="Google Shape;53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875" y="876150"/>
            <a:ext cx="6094049" cy="3413025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55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6"/>
          <p:cNvSpPr txBox="1"/>
          <p:nvPr>
            <p:ph type="ctrTitle"/>
          </p:nvPr>
        </p:nvSpPr>
        <p:spPr>
          <a:xfrm>
            <a:off x="6929450" y="548400"/>
            <a:ext cx="3340800" cy="18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Number of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Talks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per topic</a:t>
            </a:r>
            <a:endParaRPr/>
          </a:p>
        </p:txBody>
      </p:sp>
      <p:sp>
        <p:nvSpPr>
          <p:cNvPr id="538" name="Google Shape;538;p56"/>
          <p:cNvSpPr/>
          <p:nvPr/>
        </p:nvSpPr>
        <p:spPr>
          <a:xfrm flipH="1" rot="-5400000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9" name="Google Shape;53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2950" y="67425"/>
            <a:ext cx="5245097" cy="5076075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56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7"/>
          <p:cNvSpPr txBox="1"/>
          <p:nvPr>
            <p:ph type="ctrTitle"/>
          </p:nvPr>
        </p:nvSpPr>
        <p:spPr>
          <a:xfrm>
            <a:off x="6929450" y="548400"/>
            <a:ext cx="3340800" cy="18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Percentage of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Talks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per topic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per year</a:t>
            </a:r>
            <a:endParaRPr/>
          </a:p>
        </p:txBody>
      </p:sp>
      <p:sp>
        <p:nvSpPr>
          <p:cNvPr id="546" name="Google Shape;546;p57"/>
          <p:cNvSpPr/>
          <p:nvPr/>
        </p:nvSpPr>
        <p:spPr>
          <a:xfrm flipH="1" rot="-5400000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7" name="Google Shape;5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875" y="923759"/>
            <a:ext cx="6094049" cy="331780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57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8"/>
          <p:cNvSpPr txBox="1"/>
          <p:nvPr>
            <p:ph type="ctrTitle"/>
          </p:nvPr>
        </p:nvSpPr>
        <p:spPr>
          <a:xfrm>
            <a:off x="6700850" y="548400"/>
            <a:ext cx="3340800" cy="18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Percentage of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Talks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FOOD SYSTEMS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per year</a:t>
            </a:r>
            <a:endParaRPr/>
          </a:p>
        </p:txBody>
      </p:sp>
      <p:sp>
        <p:nvSpPr>
          <p:cNvPr id="554" name="Google Shape;554;p58"/>
          <p:cNvSpPr/>
          <p:nvPr/>
        </p:nvSpPr>
        <p:spPr>
          <a:xfrm flipH="1" rot="-5400000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5" name="Google Shape;55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875" y="922272"/>
            <a:ext cx="6094049" cy="3320781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58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9"/>
          <p:cNvSpPr txBox="1"/>
          <p:nvPr>
            <p:ph type="ctrTitle"/>
          </p:nvPr>
        </p:nvSpPr>
        <p:spPr>
          <a:xfrm>
            <a:off x="6700850" y="548400"/>
            <a:ext cx="3340800" cy="18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Topic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Probability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FOOD SYSTEMS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over years</a:t>
            </a:r>
            <a:endParaRPr/>
          </a:p>
        </p:txBody>
      </p:sp>
      <p:sp>
        <p:nvSpPr>
          <p:cNvPr id="562" name="Google Shape;562;p59"/>
          <p:cNvSpPr/>
          <p:nvPr/>
        </p:nvSpPr>
        <p:spPr>
          <a:xfrm flipH="1" rot="-5400000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3" name="Google Shape;563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875" y="932686"/>
            <a:ext cx="6094049" cy="3299951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59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0"/>
          <p:cNvSpPr txBox="1"/>
          <p:nvPr>
            <p:ph type="ctrTitle"/>
          </p:nvPr>
        </p:nvSpPr>
        <p:spPr>
          <a:xfrm>
            <a:off x="6929450" y="548400"/>
            <a:ext cx="3340800" cy="18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Views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per topic</a:t>
            </a:r>
            <a:endParaRPr/>
          </a:p>
        </p:txBody>
      </p:sp>
      <p:sp>
        <p:nvSpPr>
          <p:cNvPr id="570" name="Google Shape;570;p60"/>
          <p:cNvSpPr/>
          <p:nvPr/>
        </p:nvSpPr>
        <p:spPr>
          <a:xfrm flipH="1" rot="-5400000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1" name="Google Shape;571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875" y="199199"/>
            <a:ext cx="6094049" cy="4766927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60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5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chemeClr val="accent1">
              <a:alpha val="6156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5"/>
          <p:cNvSpPr txBox="1"/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>
                <a:solidFill>
                  <a:schemeClr val="lt1"/>
                </a:solidFill>
              </a:rPr>
              <a:t>DATA &amp;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>
                <a:solidFill>
                  <a:schemeClr val="lt1"/>
                </a:solidFill>
              </a:rPr>
              <a:t>METHODOLOGY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3" name="Google Shape;153;p25"/>
          <p:cNvSpPr txBox="1"/>
          <p:nvPr>
            <p:ph idx="2" type="title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s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1"/>
          <p:cNvSpPr txBox="1"/>
          <p:nvPr>
            <p:ph type="ctrTitle"/>
          </p:nvPr>
        </p:nvSpPr>
        <p:spPr>
          <a:xfrm>
            <a:off x="6929450" y="548400"/>
            <a:ext cx="3340800" cy="18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Total views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per topic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over years</a:t>
            </a:r>
            <a:endParaRPr/>
          </a:p>
        </p:txBody>
      </p:sp>
      <p:sp>
        <p:nvSpPr>
          <p:cNvPr id="578" name="Google Shape;578;p61"/>
          <p:cNvSpPr/>
          <p:nvPr/>
        </p:nvSpPr>
        <p:spPr>
          <a:xfrm flipH="1" rot="-5400000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9" name="Google Shape;57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875" y="883590"/>
            <a:ext cx="6094049" cy="3398147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1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2"/>
          <p:cNvSpPr txBox="1"/>
          <p:nvPr>
            <p:ph type="ctrTitle"/>
          </p:nvPr>
        </p:nvSpPr>
        <p:spPr>
          <a:xfrm>
            <a:off x="6929450" y="548400"/>
            <a:ext cx="3340800" cy="18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Average views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per topic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over years</a:t>
            </a:r>
            <a:endParaRPr/>
          </a:p>
        </p:txBody>
      </p:sp>
      <p:sp>
        <p:nvSpPr>
          <p:cNvPr id="586" name="Google Shape;586;p62"/>
          <p:cNvSpPr/>
          <p:nvPr/>
        </p:nvSpPr>
        <p:spPr>
          <a:xfrm flipH="1" rot="-5400000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7" name="Google Shape;587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875" y="864248"/>
            <a:ext cx="6094049" cy="343683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62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3"/>
          <p:cNvSpPr txBox="1"/>
          <p:nvPr>
            <p:ph type="ctrTitle"/>
          </p:nvPr>
        </p:nvSpPr>
        <p:spPr>
          <a:xfrm>
            <a:off x="6929450" y="548400"/>
            <a:ext cx="3340800" cy="18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Total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comments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per topic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over years</a:t>
            </a:r>
            <a:endParaRPr/>
          </a:p>
        </p:txBody>
      </p:sp>
      <p:sp>
        <p:nvSpPr>
          <p:cNvPr id="594" name="Google Shape;594;p63"/>
          <p:cNvSpPr/>
          <p:nvPr/>
        </p:nvSpPr>
        <p:spPr>
          <a:xfrm flipH="1" rot="-5400000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5" name="Google Shape;59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875" y="911858"/>
            <a:ext cx="6094049" cy="334161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63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4"/>
          <p:cNvSpPr txBox="1"/>
          <p:nvPr>
            <p:ph type="ctrTitle"/>
          </p:nvPr>
        </p:nvSpPr>
        <p:spPr>
          <a:xfrm>
            <a:off x="6929450" y="548400"/>
            <a:ext cx="3340800" cy="18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Average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comments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per topic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over years</a:t>
            </a:r>
            <a:endParaRPr/>
          </a:p>
        </p:txBody>
      </p:sp>
      <p:sp>
        <p:nvSpPr>
          <p:cNvPr id="602" name="Google Shape;602;p64"/>
          <p:cNvSpPr/>
          <p:nvPr/>
        </p:nvSpPr>
        <p:spPr>
          <a:xfrm flipH="1" rot="-5400000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3" name="Google Shape;60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875" y="899955"/>
            <a:ext cx="6094049" cy="3365415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64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5"/>
          <p:cNvSpPr txBox="1"/>
          <p:nvPr>
            <p:ph type="ctrTitle"/>
          </p:nvPr>
        </p:nvSpPr>
        <p:spPr>
          <a:xfrm>
            <a:off x="714347" y="853200"/>
            <a:ext cx="4695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 sz="4000"/>
              <a:t>FEMINISM(S)</a:t>
            </a:r>
            <a:endParaRPr sz="4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4000"/>
          </a:p>
        </p:txBody>
      </p:sp>
      <p:sp>
        <p:nvSpPr>
          <p:cNvPr id="610" name="Google Shape;610;p65"/>
          <p:cNvSpPr/>
          <p:nvPr/>
        </p:nvSpPr>
        <p:spPr>
          <a:xfrm flipH="1" rot="-5400000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65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6"/>
          <p:cNvSpPr txBox="1"/>
          <p:nvPr>
            <p:ph type="ctrTitle"/>
          </p:nvPr>
        </p:nvSpPr>
        <p:spPr>
          <a:xfrm>
            <a:off x="6929457" y="548400"/>
            <a:ext cx="3340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Associated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Topics</a:t>
            </a:r>
            <a:endParaRPr/>
          </a:p>
        </p:txBody>
      </p:sp>
      <p:sp>
        <p:nvSpPr>
          <p:cNvPr id="617" name="Google Shape;617;p66"/>
          <p:cNvSpPr/>
          <p:nvPr/>
        </p:nvSpPr>
        <p:spPr>
          <a:xfrm flipH="1" rot="-5400000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8" name="Google Shape;618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348" y="1549786"/>
            <a:ext cx="7265851" cy="2243137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66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7"/>
          <p:cNvSpPr txBox="1"/>
          <p:nvPr>
            <p:ph type="ctrTitle"/>
          </p:nvPr>
        </p:nvSpPr>
        <p:spPr>
          <a:xfrm>
            <a:off x="6929450" y="548400"/>
            <a:ext cx="3340800" cy="18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Number of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FEMINISM(S)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Talks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over years</a:t>
            </a:r>
            <a:endParaRPr/>
          </a:p>
        </p:txBody>
      </p:sp>
      <p:sp>
        <p:nvSpPr>
          <p:cNvPr id="625" name="Google Shape;625;p67"/>
          <p:cNvSpPr/>
          <p:nvPr/>
        </p:nvSpPr>
        <p:spPr>
          <a:xfrm flipH="1" rot="-5400000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6" name="Google Shape;62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875" y="251273"/>
            <a:ext cx="6094049" cy="4662781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67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8"/>
          <p:cNvSpPr txBox="1"/>
          <p:nvPr>
            <p:ph type="ctrTitle"/>
          </p:nvPr>
        </p:nvSpPr>
        <p:spPr>
          <a:xfrm>
            <a:off x="6929457" y="548400"/>
            <a:ext cx="3340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Viewership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FEMINISM(S)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over years</a:t>
            </a:r>
            <a:endParaRPr/>
          </a:p>
        </p:txBody>
      </p:sp>
      <p:sp>
        <p:nvSpPr>
          <p:cNvPr id="633" name="Google Shape;633;p68"/>
          <p:cNvSpPr/>
          <p:nvPr/>
        </p:nvSpPr>
        <p:spPr>
          <a:xfrm flipH="1" rot="-5400000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4" name="Google Shape;634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875" y="264664"/>
            <a:ext cx="6094049" cy="46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68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9"/>
          <p:cNvSpPr txBox="1"/>
          <p:nvPr>
            <p:ph type="ctrTitle"/>
          </p:nvPr>
        </p:nvSpPr>
        <p:spPr>
          <a:xfrm>
            <a:off x="6929457" y="548400"/>
            <a:ext cx="3340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Commentary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over years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FEMINISM(S)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641" name="Google Shape;641;p69"/>
          <p:cNvSpPr/>
          <p:nvPr/>
        </p:nvSpPr>
        <p:spPr>
          <a:xfrm flipH="1" rot="-5400000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2" name="Google Shape;64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875" y="303346"/>
            <a:ext cx="6094049" cy="4558635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69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0"/>
          <p:cNvSpPr txBox="1"/>
          <p:nvPr>
            <p:ph type="ctrTitle"/>
          </p:nvPr>
        </p:nvSpPr>
        <p:spPr>
          <a:xfrm>
            <a:off x="714347" y="853200"/>
            <a:ext cx="4695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 sz="4000"/>
              <a:t>REC SYS</a:t>
            </a:r>
            <a:endParaRPr sz="4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4000"/>
          </a:p>
        </p:txBody>
      </p:sp>
      <p:sp>
        <p:nvSpPr>
          <p:cNvPr id="649" name="Google Shape;649;p70"/>
          <p:cNvSpPr/>
          <p:nvPr/>
        </p:nvSpPr>
        <p:spPr>
          <a:xfrm flipH="1" rot="-5400000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70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ctrTitle"/>
          </p:nvPr>
        </p:nvSpPr>
        <p:spPr>
          <a:xfrm>
            <a:off x="6549395" y="540000"/>
            <a:ext cx="34812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DATA</a:t>
            </a:r>
            <a:endParaRPr/>
          </a:p>
        </p:txBody>
      </p:sp>
      <p:sp>
        <p:nvSpPr>
          <p:cNvPr id="159" name="Google Shape;159;p26"/>
          <p:cNvSpPr txBox="1"/>
          <p:nvPr>
            <p:ph idx="4294967295" type="subTitle"/>
          </p:nvPr>
        </p:nvSpPr>
        <p:spPr>
          <a:xfrm flipH="1">
            <a:off x="720075" y="540000"/>
            <a:ext cx="5823600" cy="4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</a:pPr>
            <a:r>
              <a:rPr b="0" i="0" lang="es" sz="2400" u="none" cap="none" strike="noStrik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4005 talks scraped (mid 2020)</a:t>
            </a:r>
            <a:endParaRPr b="0" i="0" sz="2400" u="none" cap="none" strike="noStrike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</a:pPr>
            <a:r>
              <a:rPr b="0" i="0" lang="es" sz="2400" u="none" cap="none" strike="noStrik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w/ 18 features</a:t>
            </a:r>
            <a:endParaRPr b="0" i="0" sz="2400" u="none" cap="none" strike="noStrike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Light"/>
              <a:buChar char="●"/>
            </a:pPr>
            <a:r>
              <a:rPr b="1" i="0" lang="es" sz="2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(for NLP)</a:t>
            </a:r>
            <a:r>
              <a:rPr b="0" i="0" lang="es" sz="2400" u="none" cap="none" strike="noStrik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 Transcripts</a:t>
            </a:r>
            <a:endParaRPr b="0" i="0" sz="2400" u="none" cap="none" strike="noStrike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"/>
              <a:buChar char="●"/>
            </a:pPr>
            <a:r>
              <a:rPr b="1" i="0" lang="es" sz="2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(as Metadata)                                        </a:t>
            </a:r>
            <a:r>
              <a:rPr b="0" i="0" lang="es" sz="2400" u="none" cap="none" strike="noStrik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Views, Comments, Date(Year) added </a:t>
            </a:r>
            <a:endParaRPr b="0" i="0" sz="2400" u="none" cap="none" strike="noStrike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60" name="Google Shape;160;p26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6"/>
          <p:cNvSpPr/>
          <p:nvPr/>
        </p:nvSpPr>
        <p:spPr>
          <a:xfrm flipH="1" rot="-5400000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71"/>
          <p:cNvSpPr txBox="1"/>
          <p:nvPr>
            <p:ph type="ctrTitle"/>
          </p:nvPr>
        </p:nvSpPr>
        <p:spPr>
          <a:xfrm>
            <a:off x="7005650" y="548400"/>
            <a:ext cx="3340800" cy="18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Sample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Rec</a:t>
            </a:r>
            <a:endParaRPr/>
          </a:p>
        </p:txBody>
      </p:sp>
      <p:sp>
        <p:nvSpPr>
          <p:cNvPr id="656" name="Google Shape;656;p71"/>
          <p:cNvSpPr/>
          <p:nvPr/>
        </p:nvSpPr>
        <p:spPr>
          <a:xfrm flipH="1" rot="-5400000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71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8" name="Google Shape;65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50" y="885071"/>
            <a:ext cx="6854350" cy="3141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ctrTitle"/>
          </p:nvPr>
        </p:nvSpPr>
        <p:spPr>
          <a:xfrm>
            <a:off x="6619920" y="548400"/>
            <a:ext cx="34812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QUESTION</a:t>
            </a:r>
            <a:endParaRPr/>
          </a:p>
        </p:txBody>
      </p:sp>
      <p:sp>
        <p:nvSpPr>
          <p:cNvPr id="167" name="Google Shape;167;p27"/>
          <p:cNvSpPr txBox="1"/>
          <p:nvPr>
            <p:ph idx="4294967295" type="subTitle"/>
          </p:nvPr>
        </p:nvSpPr>
        <p:spPr>
          <a:xfrm flipH="1">
            <a:off x="720075" y="540000"/>
            <a:ext cx="5823600" cy="4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None/>
            </a:pPr>
            <a:r>
              <a:rPr b="1" i="0" lang="es" sz="2400" u="none" cap="none" strike="noStrik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Over years</a:t>
            </a:r>
            <a:endParaRPr b="1" i="0" sz="2400" u="none" cap="none" strike="noStrike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Light"/>
              <a:buChar char="●"/>
            </a:pPr>
            <a:r>
              <a:rPr b="0" i="0" lang="es" sz="2400" u="none" cap="none" strike="noStrik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Change in topics </a:t>
            </a:r>
            <a:endParaRPr b="0" i="0" sz="2400" u="none" cap="none" strike="noStrike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Light"/>
              <a:buChar char="●"/>
            </a:pPr>
            <a:r>
              <a:rPr b="0" i="0" lang="es" sz="2400" u="none" cap="none" strike="noStrik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Change in engagement with             specific topics</a:t>
            </a:r>
            <a:endParaRPr b="0" i="0" sz="2400" u="none" cap="none" strike="noStrike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Catamaran Light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168" name="Google Shape;168;p27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7"/>
          <p:cNvSpPr/>
          <p:nvPr/>
        </p:nvSpPr>
        <p:spPr>
          <a:xfrm flipH="1" rot="-5400000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/>
          <p:nvPr/>
        </p:nvSpPr>
        <p:spPr>
          <a:xfrm>
            <a:off x="7396225" y="25"/>
            <a:ext cx="1738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8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chemeClr val="accent1">
              <a:alpha val="61568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8"/>
          <p:cNvSpPr txBox="1"/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>
                <a:solidFill>
                  <a:schemeClr val="lt1"/>
                </a:solidFill>
              </a:rPr>
              <a:t>TOPIC MODELING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7" name="Google Shape;177;p28"/>
          <p:cNvSpPr txBox="1"/>
          <p:nvPr>
            <p:ph idx="2" type="title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s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/>
          <p:nvPr/>
        </p:nvSpPr>
        <p:spPr>
          <a:xfrm>
            <a:off x="5885400" y="810700"/>
            <a:ext cx="1329600" cy="4370100"/>
          </a:xfrm>
          <a:prstGeom prst="rect">
            <a:avLst/>
          </a:prstGeom>
          <a:solidFill>
            <a:schemeClr val="accent1">
              <a:alpha val="72941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9"/>
          <p:cNvSpPr/>
          <p:nvPr/>
        </p:nvSpPr>
        <p:spPr>
          <a:xfrm>
            <a:off x="4281050" y="975325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9"/>
          <p:cNvSpPr/>
          <p:nvPr/>
        </p:nvSpPr>
        <p:spPr>
          <a:xfrm>
            <a:off x="0" y="0"/>
            <a:ext cx="1329600" cy="4370100"/>
          </a:xfrm>
          <a:prstGeom prst="rect">
            <a:avLst/>
          </a:prstGeom>
          <a:solidFill>
            <a:schemeClr val="accent1">
              <a:alpha val="72941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9"/>
          <p:cNvSpPr/>
          <p:nvPr/>
        </p:nvSpPr>
        <p:spPr>
          <a:xfrm>
            <a:off x="720000" y="292525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9"/>
          <p:cNvSpPr txBox="1"/>
          <p:nvPr>
            <p:ph type="ctrTitle"/>
          </p:nvPr>
        </p:nvSpPr>
        <p:spPr>
          <a:xfrm>
            <a:off x="7295550" y="886902"/>
            <a:ext cx="38814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TOPIC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MODELING</a:t>
            </a:r>
            <a:endParaRPr/>
          </a:p>
        </p:txBody>
      </p:sp>
      <p:grpSp>
        <p:nvGrpSpPr>
          <p:cNvPr id="187" name="Google Shape;187;p29"/>
          <p:cNvGrpSpPr/>
          <p:nvPr/>
        </p:nvGrpSpPr>
        <p:grpSpPr>
          <a:xfrm>
            <a:off x="2340880" y="419929"/>
            <a:ext cx="506572" cy="577802"/>
            <a:chOff x="4965373" y="1547308"/>
            <a:chExt cx="315091" cy="359397"/>
          </a:xfrm>
        </p:grpSpPr>
        <p:sp>
          <p:nvSpPr>
            <p:cNvPr id="188" name="Google Shape;188;p29"/>
            <p:cNvSpPr/>
            <p:nvPr/>
          </p:nvSpPr>
          <p:spPr>
            <a:xfrm>
              <a:off x="4965754" y="1547308"/>
              <a:ext cx="314710" cy="359397"/>
            </a:xfrm>
            <a:custGeom>
              <a:rect b="b" l="l" r="r" t="t"/>
              <a:pathLst>
                <a:path extrusionOk="0" h="11300" w="9895">
                  <a:moveTo>
                    <a:pt x="4929" y="0"/>
                  </a:moveTo>
                  <a:cubicBezTo>
                    <a:pt x="4810" y="0"/>
                    <a:pt x="4691" y="24"/>
                    <a:pt x="4584" y="84"/>
                  </a:cubicBezTo>
                  <a:lnTo>
                    <a:pt x="4048" y="405"/>
                  </a:lnTo>
                  <a:cubicBezTo>
                    <a:pt x="3977" y="441"/>
                    <a:pt x="3941" y="548"/>
                    <a:pt x="3989" y="643"/>
                  </a:cubicBezTo>
                  <a:cubicBezTo>
                    <a:pt x="4022" y="693"/>
                    <a:pt x="4077" y="719"/>
                    <a:pt x="4140" y="719"/>
                  </a:cubicBezTo>
                  <a:cubicBezTo>
                    <a:pt x="4168" y="719"/>
                    <a:pt x="4197" y="714"/>
                    <a:pt x="4227" y="703"/>
                  </a:cubicBezTo>
                  <a:lnTo>
                    <a:pt x="4763" y="381"/>
                  </a:lnTo>
                  <a:cubicBezTo>
                    <a:pt x="4816" y="352"/>
                    <a:pt x="4876" y="337"/>
                    <a:pt x="4935" y="337"/>
                  </a:cubicBezTo>
                  <a:cubicBezTo>
                    <a:pt x="4995" y="337"/>
                    <a:pt x="5054" y="352"/>
                    <a:pt x="5108" y="381"/>
                  </a:cubicBezTo>
                  <a:lnTo>
                    <a:pt x="9335" y="2822"/>
                  </a:lnTo>
                  <a:cubicBezTo>
                    <a:pt x="9346" y="2846"/>
                    <a:pt x="9358" y="2846"/>
                    <a:pt x="9370" y="2858"/>
                  </a:cubicBezTo>
                  <a:lnTo>
                    <a:pt x="4941" y="5382"/>
                  </a:lnTo>
                  <a:lnTo>
                    <a:pt x="4298" y="5013"/>
                  </a:lnTo>
                  <a:cubicBezTo>
                    <a:pt x="4276" y="4998"/>
                    <a:pt x="4250" y="4991"/>
                    <a:pt x="4223" y="4991"/>
                  </a:cubicBezTo>
                  <a:cubicBezTo>
                    <a:pt x="4165" y="4991"/>
                    <a:pt x="4105" y="5023"/>
                    <a:pt x="4072" y="5072"/>
                  </a:cubicBezTo>
                  <a:cubicBezTo>
                    <a:pt x="4036" y="5144"/>
                    <a:pt x="4060" y="5251"/>
                    <a:pt x="4132" y="5299"/>
                  </a:cubicBezTo>
                  <a:lnTo>
                    <a:pt x="4774" y="5668"/>
                  </a:lnTo>
                  <a:lnTo>
                    <a:pt x="4774" y="10823"/>
                  </a:lnTo>
                  <a:lnTo>
                    <a:pt x="488" y="8347"/>
                  </a:lnTo>
                  <a:cubicBezTo>
                    <a:pt x="381" y="8287"/>
                    <a:pt x="322" y="8180"/>
                    <a:pt x="322" y="8073"/>
                  </a:cubicBezTo>
                  <a:lnTo>
                    <a:pt x="322" y="7704"/>
                  </a:lnTo>
                  <a:cubicBezTo>
                    <a:pt x="322" y="7620"/>
                    <a:pt x="250" y="7537"/>
                    <a:pt x="167" y="7537"/>
                  </a:cubicBezTo>
                  <a:cubicBezTo>
                    <a:pt x="72" y="7537"/>
                    <a:pt x="0" y="7620"/>
                    <a:pt x="0" y="7704"/>
                  </a:cubicBezTo>
                  <a:lnTo>
                    <a:pt x="0" y="8073"/>
                  </a:lnTo>
                  <a:cubicBezTo>
                    <a:pt x="0" y="8323"/>
                    <a:pt x="119" y="8525"/>
                    <a:pt x="322" y="8644"/>
                  </a:cubicBezTo>
                  <a:lnTo>
                    <a:pt x="4870" y="11264"/>
                  </a:lnTo>
                  <a:cubicBezTo>
                    <a:pt x="4894" y="11276"/>
                    <a:pt x="4929" y="11299"/>
                    <a:pt x="4953" y="11299"/>
                  </a:cubicBezTo>
                  <a:cubicBezTo>
                    <a:pt x="4989" y="11299"/>
                    <a:pt x="5013" y="11276"/>
                    <a:pt x="5048" y="11264"/>
                  </a:cubicBezTo>
                  <a:lnTo>
                    <a:pt x="6715" y="10311"/>
                  </a:lnTo>
                  <a:cubicBezTo>
                    <a:pt x="6787" y="10263"/>
                    <a:pt x="6810" y="10168"/>
                    <a:pt x="6775" y="10073"/>
                  </a:cubicBezTo>
                  <a:cubicBezTo>
                    <a:pt x="6742" y="10024"/>
                    <a:pt x="6681" y="9992"/>
                    <a:pt x="6620" y="9992"/>
                  </a:cubicBezTo>
                  <a:cubicBezTo>
                    <a:pt x="6591" y="9992"/>
                    <a:pt x="6563" y="9999"/>
                    <a:pt x="6537" y="10013"/>
                  </a:cubicBezTo>
                  <a:lnTo>
                    <a:pt x="5120" y="10835"/>
                  </a:lnTo>
                  <a:lnTo>
                    <a:pt x="5120" y="5680"/>
                  </a:lnTo>
                  <a:lnTo>
                    <a:pt x="9549" y="3155"/>
                  </a:lnTo>
                  <a:lnTo>
                    <a:pt x="9549" y="3167"/>
                  </a:lnTo>
                  <a:lnTo>
                    <a:pt x="9549" y="3179"/>
                  </a:lnTo>
                  <a:lnTo>
                    <a:pt x="9549" y="3215"/>
                  </a:lnTo>
                  <a:lnTo>
                    <a:pt x="9549" y="8108"/>
                  </a:lnTo>
                  <a:cubicBezTo>
                    <a:pt x="9549" y="8228"/>
                    <a:pt x="9489" y="8335"/>
                    <a:pt x="9394" y="8382"/>
                  </a:cubicBezTo>
                  <a:lnTo>
                    <a:pt x="7096" y="9704"/>
                  </a:lnTo>
                  <a:cubicBezTo>
                    <a:pt x="7025" y="9752"/>
                    <a:pt x="6989" y="9847"/>
                    <a:pt x="7037" y="9942"/>
                  </a:cubicBezTo>
                  <a:cubicBezTo>
                    <a:pt x="7069" y="9991"/>
                    <a:pt x="7130" y="10023"/>
                    <a:pt x="7192" y="10023"/>
                  </a:cubicBezTo>
                  <a:cubicBezTo>
                    <a:pt x="7220" y="10023"/>
                    <a:pt x="7249" y="10017"/>
                    <a:pt x="7275" y="10002"/>
                  </a:cubicBezTo>
                  <a:lnTo>
                    <a:pt x="9573" y="8680"/>
                  </a:lnTo>
                  <a:cubicBezTo>
                    <a:pt x="9775" y="8561"/>
                    <a:pt x="9894" y="8347"/>
                    <a:pt x="9894" y="8108"/>
                  </a:cubicBezTo>
                  <a:lnTo>
                    <a:pt x="9894" y="3215"/>
                  </a:lnTo>
                  <a:cubicBezTo>
                    <a:pt x="9882" y="3060"/>
                    <a:pt x="9847" y="2929"/>
                    <a:pt x="9775" y="2810"/>
                  </a:cubicBezTo>
                  <a:cubicBezTo>
                    <a:pt x="9704" y="2691"/>
                    <a:pt x="9608" y="2608"/>
                    <a:pt x="9489" y="2524"/>
                  </a:cubicBezTo>
                  <a:lnTo>
                    <a:pt x="5263" y="84"/>
                  </a:lnTo>
                  <a:cubicBezTo>
                    <a:pt x="5167" y="24"/>
                    <a:pt x="5048" y="0"/>
                    <a:pt x="49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9"/>
            <p:cNvSpPr/>
            <p:nvPr/>
          </p:nvSpPr>
          <p:spPr>
            <a:xfrm>
              <a:off x="4965373" y="1569699"/>
              <a:ext cx="121591" cy="207114"/>
            </a:xfrm>
            <a:custGeom>
              <a:rect b="b" l="l" r="r" t="t"/>
              <a:pathLst>
                <a:path extrusionOk="0" h="6512" w="3823">
                  <a:moveTo>
                    <a:pt x="3552" y="1"/>
                  </a:moveTo>
                  <a:cubicBezTo>
                    <a:pt x="3525" y="1"/>
                    <a:pt x="3499" y="8"/>
                    <a:pt x="3477" y="23"/>
                  </a:cubicBezTo>
                  <a:lnTo>
                    <a:pt x="429" y="1809"/>
                  </a:lnTo>
                  <a:cubicBezTo>
                    <a:pt x="298" y="1880"/>
                    <a:pt x="191" y="1987"/>
                    <a:pt x="119" y="2118"/>
                  </a:cubicBezTo>
                  <a:cubicBezTo>
                    <a:pt x="36" y="2261"/>
                    <a:pt x="0" y="2404"/>
                    <a:pt x="0" y="2559"/>
                  </a:cubicBezTo>
                  <a:lnTo>
                    <a:pt x="0" y="6345"/>
                  </a:lnTo>
                  <a:cubicBezTo>
                    <a:pt x="0" y="6440"/>
                    <a:pt x="72" y="6512"/>
                    <a:pt x="155" y="6512"/>
                  </a:cubicBezTo>
                  <a:cubicBezTo>
                    <a:pt x="250" y="6512"/>
                    <a:pt x="322" y="6440"/>
                    <a:pt x="322" y="6345"/>
                  </a:cubicBezTo>
                  <a:lnTo>
                    <a:pt x="322" y="2559"/>
                  </a:lnTo>
                  <a:lnTo>
                    <a:pt x="322" y="2511"/>
                  </a:lnTo>
                  <a:lnTo>
                    <a:pt x="322" y="2487"/>
                  </a:lnTo>
                  <a:lnTo>
                    <a:pt x="322" y="2451"/>
                  </a:lnTo>
                  <a:lnTo>
                    <a:pt x="3524" y="4273"/>
                  </a:lnTo>
                  <a:cubicBezTo>
                    <a:pt x="3550" y="4290"/>
                    <a:pt x="3580" y="4298"/>
                    <a:pt x="3610" y="4298"/>
                  </a:cubicBezTo>
                  <a:cubicBezTo>
                    <a:pt x="3664" y="4298"/>
                    <a:pt x="3720" y="4272"/>
                    <a:pt x="3751" y="4226"/>
                  </a:cubicBezTo>
                  <a:cubicBezTo>
                    <a:pt x="3822" y="4130"/>
                    <a:pt x="3810" y="4023"/>
                    <a:pt x="3715" y="3987"/>
                  </a:cubicBezTo>
                  <a:lnTo>
                    <a:pt x="512" y="2154"/>
                  </a:lnTo>
                  <a:cubicBezTo>
                    <a:pt x="548" y="2142"/>
                    <a:pt x="560" y="2106"/>
                    <a:pt x="595" y="2094"/>
                  </a:cubicBezTo>
                  <a:lnTo>
                    <a:pt x="3643" y="320"/>
                  </a:lnTo>
                  <a:cubicBezTo>
                    <a:pt x="3715" y="273"/>
                    <a:pt x="3751" y="177"/>
                    <a:pt x="3703" y="82"/>
                  </a:cubicBezTo>
                  <a:cubicBezTo>
                    <a:pt x="3670" y="33"/>
                    <a:pt x="3610" y="1"/>
                    <a:pt x="3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0" name="Google Shape;190;p29"/>
          <p:cNvSpPr txBox="1"/>
          <p:nvPr>
            <p:ph idx="1" type="subTitle"/>
          </p:nvPr>
        </p:nvSpPr>
        <p:spPr>
          <a:xfrm>
            <a:off x="1349275" y="1537700"/>
            <a:ext cx="1626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s" sz="1600">
                <a:latin typeface="Catamaran"/>
                <a:ea typeface="Catamaran"/>
                <a:cs typeface="Catamaran"/>
                <a:sym typeface="Catamaran"/>
              </a:rPr>
              <a:t>typical doc</a:t>
            </a:r>
            <a:r>
              <a:rPr lang="es" sz="1600"/>
              <a:t>: 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 sz="1400"/>
              <a:t>3200 words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 sz="1400"/>
              <a:t>(~10K chars)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600"/>
          </a:p>
        </p:txBody>
      </p:sp>
      <p:sp>
        <p:nvSpPr>
          <p:cNvPr id="191" name="Google Shape;191;p29"/>
          <p:cNvSpPr txBox="1"/>
          <p:nvPr>
            <p:ph idx="3" type="subTitle"/>
          </p:nvPr>
        </p:nvSpPr>
        <p:spPr>
          <a:xfrm>
            <a:off x="4281050" y="2223400"/>
            <a:ext cx="15405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s"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find</a:t>
            </a:r>
            <a:r>
              <a:rPr lang="es" sz="1600">
                <a:solidFill>
                  <a:schemeClr val="dk1"/>
                </a:solidFill>
              </a:rPr>
              <a:t>: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 sz="1400">
                <a:solidFill>
                  <a:schemeClr val="dk1"/>
                </a:solidFill>
              </a:rPr>
              <a:t>15 topics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000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92" name="Google Shape;192;p29"/>
          <p:cNvSpPr txBox="1"/>
          <p:nvPr>
            <p:ph idx="4" type="ctrTitle"/>
          </p:nvPr>
        </p:nvSpPr>
        <p:spPr>
          <a:xfrm>
            <a:off x="3227967" y="176240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>
                <a:solidFill>
                  <a:schemeClr val="lt1"/>
                </a:solidFill>
              </a:rPr>
              <a:t>2. </a:t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>
                <a:solidFill>
                  <a:schemeClr val="lt1"/>
                </a:solidFill>
              </a:rPr>
              <a:t>LDA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3" name="Google Shape;193;p29"/>
          <p:cNvSpPr txBox="1"/>
          <p:nvPr>
            <p:ph idx="2" type="ctrTitle"/>
          </p:nvPr>
        </p:nvSpPr>
        <p:spPr>
          <a:xfrm>
            <a:off x="719989" y="1098375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</a:rPr>
              <a:t>COUNT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600">
                <a:solidFill>
                  <a:schemeClr val="lt1"/>
                </a:solidFill>
              </a:rPr>
              <a:t>VECTORIZER</a:t>
            </a:r>
            <a:endParaRPr sz="1600">
              <a:solidFill>
                <a:schemeClr val="lt1"/>
              </a:solidFill>
            </a:endParaRPr>
          </a:p>
        </p:txBody>
      </p:sp>
      <p:grpSp>
        <p:nvGrpSpPr>
          <p:cNvPr id="194" name="Google Shape;194;p29"/>
          <p:cNvGrpSpPr/>
          <p:nvPr/>
        </p:nvGrpSpPr>
        <p:grpSpPr>
          <a:xfrm>
            <a:off x="5935830" y="1098379"/>
            <a:ext cx="506572" cy="577802"/>
            <a:chOff x="4017435" y="1499912"/>
            <a:chExt cx="315091" cy="359397"/>
          </a:xfrm>
        </p:grpSpPr>
        <p:sp>
          <p:nvSpPr>
            <p:cNvPr id="195" name="Google Shape;195;p29"/>
            <p:cNvSpPr/>
            <p:nvPr/>
          </p:nvSpPr>
          <p:spPr>
            <a:xfrm>
              <a:off x="4017816" y="1499912"/>
              <a:ext cx="314710" cy="359397"/>
            </a:xfrm>
            <a:custGeom>
              <a:rect b="b" l="l" r="r" t="t"/>
              <a:pathLst>
                <a:path extrusionOk="0" h="11300" w="9895">
                  <a:moveTo>
                    <a:pt x="4929" y="0"/>
                  </a:moveTo>
                  <a:cubicBezTo>
                    <a:pt x="4810" y="0"/>
                    <a:pt x="4691" y="24"/>
                    <a:pt x="4584" y="84"/>
                  </a:cubicBezTo>
                  <a:lnTo>
                    <a:pt x="4048" y="405"/>
                  </a:lnTo>
                  <a:cubicBezTo>
                    <a:pt x="3977" y="441"/>
                    <a:pt x="3941" y="548"/>
                    <a:pt x="3989" y="643"/>
                  </a:cubicBezTo>
                  <a:cubicBezTo>
                    <a:pt x="4022" y="693"/>
                    <a:pt x="4077" y="719"/>
                    <a:pt x="4140" y="719"/>
                  </a:cubicBezTo>
                  <a:cubicBezTo>
                    <a:pt x="4168" y="719"/>
                    <a:pt x="4197" y="714"/>
                    <a:pt x="4227" y="703"/>
                  </a:cubicBezTo>
                  <a:lnTo>
                    <a:pt x="4763" y="381"/>
                  </a:lnTo>
                  <a:cubicBezTo>
                    <a:pt x="4816" y="352"/>
                    <a:pt x="4876" y="337"/>
                    <a:pt x="4935" y="337"/>
                  </a:cubicBezTo>
                  <a:cubicBezTo>
                    <a:pt x="4995" y="337"/>
                    <a:pt x="5054" y="352"/>
                    <a:pt x="5108" y="381"/>
                  </a:cubicBezTo>
                  <a:lnTo>
                    <a:pt x="9335" y="2822"/>
                  </a:lnTo>
                  <a:cubicBezTo>
                    <a:pt x="9346" y="2846"/>
                    <a:pt x="9358" y="2846"/>
                    <a:pt x="9370" y="2858"/>
                  </a:cubicBezTo>
                  <a:lnTo>
                    <a:pt x="4941" y="5382"/>
                  </a:lnTo>
                  <a:lnTo>
                    <a:pt x="4298" y="5013"/>
                  </a:lnTo>
                  <a:cubicBezTo>
                    <a:pt x="4276" y="4998"/>
                    <a:pt x="4250" y="4991"/>
                    <a:pt x="4223" y="4991"/>
                  </a:cubicBezTo>
                  <a:cubicBezTo>
                    <a:pt x="4165" y="4991"/>
                    <a:pt x="4105" y="5023"/>
                    <a:pt x="4072" y="5072"/>
                  </a:cubicBezTo>
                  <a:cubicBezTo>
                    <a:pt x="4036" y="5144"/>
                    <a:pt x="4060" y="5251"/>
                    <a:pt x="4132" y="5299"/>
                  </a:cubicBezTo>
                  <a:lnTo>
                    <a:pt x="4774" y="5668"/>
                  </a:lnTo>
                  <a:lnTo>
                    <a:pt x="4774" y="10823"/>
                  </a:lnTo>
                  <a:lnTo>
                    <a:pt x="488" y="8347"/>
                  </a:lnTo>
                  <a:cubicBezTo>
                    <a:pt x="381" y="8287"/>
                    <a:pt x="322" y="8180"/>
                    <a:pt x="322" y="8073"/>
                  </a:cubicBezTo>
                  <a:lnTo>
                    <a:pt x="322" y="7704"/>
                  </a:lnTo>
                  <a:cubicBezTo>
                    <a:pt x="322" y="7620"/>
                    <a:pt x="250" y="7537"/>
                    <a:pt x="167" y="7537"/>
                  </a:cubicBezTo>
                  <a:cubicBezTo>
                    <a:pt x="72" y="7537"/>
                    <a:pt x="0" y="7620"/>
                    <a:pt x="0" y="7704"/>
                  </a:cubicBezTo>
                  <a:lnTo>
                    <a:pt x="0" y="8073"/>
                  </a:lnTo>
                  <a:cubicBezTo>
                    <a:pt x="0" y="8323"/>
                    <a:pt x="119" y="8525"/>
                    <a:pt x="322" y="8644"/>
                  </a:cubicBezTo>
                  <a:lnTo>
                    <a:pt x="4870" y="11264"/>
                  </a:lnTo>
                  <a:cubicBezTo>
                    <a:pt x="4894" y="11276"/>
                    <a:pt x="4929" y="11299"/>
                    <a:pt x="4953" y="11299"/>
                  </a:cubicBezTo>
                  <a:cubicBezTo>
                    <a:pt x="4989" y="11299"/>
                    <a:pt x="5013" y="11276"/>
                    <a:pt x="5048" y="11264"/>
                  </a:cubicBezTo>
                  <a:lnTo>
                    <a:pt x="6715" y="10311"/>
                  </a:lnTo>
                  <a:cubicBezTo>
                    <a:pt x="6787" y="10263"/>
                    <a:pt x="6810" y="10168"/>
                    <a:pt x="6775" y="10073"/>
                  </a:cubicBezTo>
                  <a:cubicBezTo>
                    <a:pt x="6742" y="10024"/>
                    <a:pt x="6681" y="9992"/>
                    <a:pt x="6620" y="9992"/>
                  </a:cubicBezTo>
                  <a:cubicBezTo>
                    <a:pt x="6591" y="9992"/>
                    <a:pt x="6563" y="9999"/>
                    <a:pt x="6537" y="10013"/>
                  </a:cubicBezTo>
                  <a:lnTo>
                    <a:pt x="5120" y="10835"/>
                  </a:lnTo>
                  <a:lnTo>
                    <a:pt x="5120" y="5680"/>
                  </a:lnTo>
                  <a:lnTo>
                    <a:pt x="9549" y="3155"/>
                  </a:lnTo>
                  <a:lnTo>
                    <a:pt x="9549" y="3167"/>
                  </a:lnTo>
                  <a:lnTo>
                    <a:pt x="9549" y="3179"/>
                  </a:lnTo>
                  <a:lnTo>
                    <a:pt x="9549" y="3215"/>
                  </a:lnTo>
                  <a:lnTo>
                    <a:pt x="9549" y="8108"/>
                  </a:lnTo>
                  <a:cubicBezTo>
                    <a:pt x="9549" y="8228"/>
                    <a:pt x="9489" y="8335"/>
                    <a:pt x="9394" y="8382"/>
                  </a:cubicBezTo>
                  <a:lnTo>
                    <a:pt x="7096" y="9704"/>
                  </a:lnTo>
                  <a:cubicBezTo>
                    <a:pt x="7025" y="9752"/>
                    <a:pt x="6989" y="9847"/>
                    <a:pt x="7037" y="9942"/>
                  </a:cubicBezTo>
                  <a:cubicBezTo>
                    <a:pt x="7069" y="9991"/>
                    <a:pt x="7130" y="10023"/>
                    <a:pt x="7192" y="10023"/>
                  </a:cubicBezTo>
                  <a:cubicBezTo>
                    <a:pt x="7220" y="10023"/>
                    <a:pt x="7249" y="10017"/>
                    <a:pt x="7275" y="10002"/>
                  </a:cubicBezTo>
                  <a:lnTo>
                    <a:pt x="9573" y="8680"/>
                  </a:lnTo>
                  <a:cubicBezTo>
                    <a:pt x="9775" y="8561"/>
                    <a:pt x="9894" y="8347"/>
                    <a:pt x="9894" y="8108"/>
                  </a:cubicBezTo>
                  <a:lnTo>
                    <a:pt x="9894" y="3215"/>
                  </a:lnTo>
                  <a:cubicBezTo>
                    <a:pt x="9882" y="3060"/>
                    <a:pt x="9847" y="2929"/>
                    <a:pt x="9775" y="2810"/>
                  </a:cubicBezTo>
                  <a:cubicBezTo>
                    <a:pt x="9704" y="2691"/>
                    <a:pt x="9608" y="2608"/>
                    <a:pt x="9489" y="2524"/>
                  </a:cubicBezTo>
                  <a:lnTo>
                    <a:pt x="5263" y="84"/>
                  </a:lnTo>
                  <a:cubicBezTo>
                    <a:pt x="5167" y="24"/>
                    <a:pt x="5048" y="0"/>
                    <a:pt x="49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29"/>
            <p:cNvSpPr/>
            <p:nvPr/>
          </p:nvSpPr>
          <p:spPr>
            <a:xfrm>
              <a:off x="4017435" y="1522302"/>
              <a:ext cx="121591" cy="207114"/>
            </a:xfrm>
            <a:custGeom>
              <a:rect b="b" l="l" r="r" t="t"/>
              <a:pathLst>
                <a:path extrusionOk="0" h="6512" w="3823">
                  <a:moveTo>
                    <a:pt x="3552" y="1"/>
                  </a:moveTo>
                  <a:cubicBezTo>
                    <a:pt x="3525" y="1"/>
                    <a:pt x="3499" y="8"/>
                    <a:pt x="3477" y="23"/>
                  </a:cubicBezTo>
                  <a:lnTo>
                    <a:pt x="429" y="1809"/>
                  </a:lnTo>
                  <a:cubicBezTo>
                    <a:pt x="298" y="1880"/>
                    <a:pt x="191" y="1987"/>
                    <a:pt x="119" y="2118"/>
                  </a:cubicBezTo>
                  <a:cubicBezTo>
                    <a:pt x="36" y="2261"/>
                    <a:pt x="0" y="2404"/>
                    <a:pt x="0" y="2559"/>
                  </a:cubicBezTo>
                  <a:lnTo>
                    <a:pt x="0" y="6345"/>
                  </a:lnTo>
                  <a:cubicBezTo>
                    <a:pt x="0" y="6440"/>
                    <a:pt x="72" y="6512"/>
                    <a:pt x="155" y="6512"/>
                  </a:cubicBezTo>
                  <a:cubicBezTo>
                    <a:pt x="250" y="6512"/>
                    <a:pt x="322" y="6440"/>
                    <a:pt x="322" y="6345"/>
                  </a:cubicBezTo>
                  <a:lnTo>
                    <a:pt x="322" y="2559"/>
                  </a:lnTo>
                  <a:lnTo>
                    <a:pt x="322" y="2511"/>
                  </a:lnTo>
                  <a:lnTo>
                    <a:pt x="322" y="2487"/>
                  </a:lnTo>
                  <a:lnTo>
                    <a:pt x="322" y="2451"/>
                  </a:lnTo>
                  <a:lnTo>
                    <a:pt x="3524" y="4273"/>
                  </a:lnTo>
                  <a:cubicBezTo>
                    <a:pt x="3550" y="4290"/>
                    <a:pt x="3580" y="4298"/>
                    <a:pt x="3610" y="4298"/>
                  </a:cubicBezTo>
                  <a:cubicBezTo>
                    <a:pt x="3664" y="4298"/>
                    <a:pt x="3720" y="4272"/>
                    <a:pt x="3751" y="4226"/>
                  </a:cubicBezTo>
                  <a:cubicBezTo>
                    <a:pt x="3822" y="4130"/>
                    <a:pt x="3810" y="4023"/>
                    <a:pt x="3715" y="3987"/>
                  </a:cubicBezTo>
                  <a:lnTo>
                    <a:pt x="512" y="2154"/>
                  </a:lnTo>
                  <a:cubicBezTo>
                    <a:pt x="548" y="2142"/>
                    <a:pt x="560" y="2106"/>
                    <a:pt x="595" y="2094"/>
                  </a:cubicBezTo>
                  <a:lnTo>
                    <a:pt x="3643" y="320"/>
                  </a:lnTo>
                  <a:cubicBezTo>
                    <a:pt x="3715" y="273"/>
                    <a:pt x="3751" y="177"/>
                    <a:pt x="3703" y="82"/>
                  </a:cubicBezTo>
                  <a:cubicBezTo>
                    <a:pt x="3670" y="33"/>
                    <a:pt x="3610" y="1"/>
                    <a:pt x="3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" name="Google Shape;197;p29"/>
          <p:cNvSpPr/>
          <p:nvPr/>
        </p:nvSpPr>
        <p:spPr>
          <a:xfrm>
            <a:off x="720000" y="3095375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8" name="Google Shape;198;p29"/>
          <p:cNvGrpSpPr/>
          <p:nvPr/>
        </p:nvGrpSpPr>
        <p:grpSpPr>
          <a:xfrm>
            <a:off x="2366705" y="3142679"/>
            <a:ext cx="506572" cy="577802"/>
            <a:chOff x="4017435" y="1499912"/>
            <a:chExt cx="315091" cy="359397"/>
          </a:xfrm>
        </p:grpSpPr>
        <p:sp>
          <p:nvSpPr>
            <p:cNvPr id="199" name="Google Shape;199;p29"/>
            <p:cNvSpPr/>
            <p:nvPr/>
          </p:nvSpPr>
          <p:spPr>
            <a:xfrm>
              <a:off x="4017816" y="1499912"/>
              <a:ext cx="314710" cy="359397"/>
            </a:xfrm>
            <a:custGeom>
              <a:rect b="b" l="l" r="r" t="t"/>
              <a:pathLst>
                <a:path extrusionOk="0" h="11300" w="9895">
                  <a:moveTo>
                    <a:pt x="4929" y="0"/>
                  </a:moveTo>
                  <a:cubicBezTo>
                    <a:pt x="4810" y="0"/>
                    <a:pt x="4691" y="24"/>
                    <a:pt x="4584" y="84"/>
                  </a:cubicBezTo>
                  <a:lnTo>
                    <a:pt x="4048" y="405"/>
                  </a:lnTo>
                  <a:cubicBezTo>
                    <a:pt x="3977" y="441"/>
                    <a:pt x="3941" y="548"/>
                    <a:pt x="3989" y="643"/>
                  </a:cubicBezTo>
                  <a:cubicBezTo>
                    <a:pt x="4022" y="693"/>
                    <a:pt x="4077" y="719"/>
                    <a:pt x="4140" y="719"/>
                  </a:cubicBezTo>
                  <a:cubicBezTo>
                    <a:pt x="4168" y="719"/>
                    <a:pt x="4197" y="714"/>
                    <a:pt x="4227" y="703"/>
                  </a:cubicBezTo>
                  <a:lnTo>
                    <a:pt x="4763" y="381"/>
                  </a:lnTo>
                  <a:cubicBezTo>
                    <a:pt x="4816" y="352"/>
                    <a:pt x="4876" y="337"/>
                    <a:pt x="4935" y="337"/>
                  </a:cubicBezTo>
                  <a:cubicBezTo>
                    <a:pt x="4995" y="337"/>
                    <a:pt x="5054" y="352"/>
                    <a:pt x="5108" y="381"/>
                  </a:cubicBezTo>
                  <a:lnTo>
                    <a:pt x="9335" y="2822"/>
                  </a:lnTo>
                  <a:cubicBezTo>
                    <a:pt x="9346" y="2846"/>
                    <a:pt x="9358" y="2846"/>
                    <a:pt x="9370" y="2858"/>
                  </a:cubicBezTo>
                  <a:lnTo>
                    <a:pt x="4941" y="5382"/>
                  </a:lnTo>
                  <a:lnTo>
                    <a:pt x="4298" y="5013"/>
                  </a:lnTo>
                  <a:cubicBezTo>
                    <a:pt x="4276" y="4998"/>
                    <a:pt x="4250" y="4991"/>
                    <a:pt x="4223" y="4991"/>
                  </a:cubicBezTo>
                  <a:cubicBezTo>
                    <a:pt x="4165" y="4991"/>
                    <a:pt x="4105" y="5023"/>
                    <a:pt x="4072" y="5072"/>
                  </a:cubicBezTo>
                  <a:cubicBezTo>
                    <a:pt x="4036" y="5144"/>
                    <a:pt x="4060" y="5251"/>
                    <a:pt x="4132" y="5299"/>
                  </a:cubicBezTo>
                  <a:lnTo>
                    <a:pt x="4774" y="5668"/>
                  </a:lnTo>
                  <a:lnTo>
                    <a:pt x="4774" y="10823"/>
                  </a:lnTo>
                  <a:lnTo>
                    <a:pt x="488" y="8347"/>
                  </a:lnTo>
                  <a:cubicBezTo>
                    <a:pt x="381" y="8287"/>
                    <a:pt x="322" y="8180"/>
                    <a:pt x="322" y="8073"/>
                  </a:cubicBezTo>
                  <a:lnTo>
                    <a:pt x="322" y="7704"/>
                  </a:lnTo>
                  <a:cubicBezTo>
                    <a:pt x="322" y="7620"/>
                    <a:pt x="250" y="7537"/>
                    <a:pt x="167" y="7537"/>
                  </a:cubicBezTo>
                  <a:cubicBezTo>
                    <a:pt x="72" y="7537"/>
                    <a:pt x="0" y="7620"/>
                    <a:pt x="0" y="7704"/>
                  </a:cubicBezTo>
                  <a:lnTo>
                    <a:pt x="0" y="8073"/>
                  </a:lnTo>
                  <a:cubicBezTo>
                    <a:pt x="0" y="8323"/>
                    <a:pt x="119" y="8525"/>
                    <a:pt x="322" y="8644"/>
                  </a:cubicBezTo>
                  <a:lnTo>
                    <a:pt x="4870" y="11264"/>
                  </a:lnTo>
                  <a:cubicBezTo>
                    <a:pt x="4894" y="11276"/>
                    <a:pt x="4929" y="11299"/>
                    <a:pt x="4953" y="11299"/>
                  </a:cubicBezTo>
                  <a:cubicBezTo>
                    <a:pt x="4989" y="11299"/>
                    <a:pt x="5013" y="11276"/>
                    <a:pt x="5048" y="11264"/>
                  </a:cubicBezTo>
                  <a:lnTo>
                    <a:pt x="6715" y="10311"/>
                  </a:lnTo>
                  <a:cubicBezTo>
                    <a:pt x="6787" y="10263"/>
                    <a:pt x="6810" y="10168"/>
                    <a:pt x="6775" y="10073"/>
                  </a:cubicBezTo>
                  <a:cubicBezTo>
                    <a:pt x="6742" y="10024"/>
                    <a:pt x="6681" y="9992"/>
                    <a:pt x="6620" y="9992"/>
                  </a:cubicBezTo>
                  <a:cubicBezTo>
                    <a:pt x="6591" y="9992"/>
                    <a:pt x="6563" y="9999"/>
                    <a:pt x="6537" y="10013"/>
                  </a:cubicBezTo>
                  <a:lnTo>
                    <a:pt x="5120" y="10835"/>
                  </a:lnTo>
                  <a:lnTo>
                    <a:pt x="5120" y="5680"/>
                  </a:lnTo>
                  <a:lnTo>
                    <a:pt x="9549" y="3155"/>
                  </a:lnTo>
                  <a:lnTo>
                    <a:pt x="9549" y="3167"/>
                  </a:lnTo>
                  <a:lnTo>
                    <a:pt x="9549" y="3179"/>
                  </a:lnTo>
                  <a:lnTo>
                    <a:pt x="9549" y="3215"/>
                  </a:lnTo>
                  <a:lnTo>
                    <a:pt x="9549" y="8108"/>
                  </a:lnTo>
                  <a:cubicBezTo>
                    <a:pt x="9549" y="8228"/>
                    <a:pt x="9489" y="8335"/>
                    <a:pt x="9394" y="8382"/>
                  </a:cubicBezTo>
                  <a:lnTo>
                    <a:pt x="7096" y="9704"/>
                  </a:lnTo>
                  <a:cubicBezTo>
                    <a:pt x="7025" y="9752"/>
                    <a:pt x="6989" y="9847"/>
                    <a:pt x="7037" y="9942"/>
                  </a:cubicBezTo>
                  <a:cubicBezTo>
                    <a:pt x="7069" y="9991"/>
                    <a:pt x="7130" y="10023"/>
                    <a:pt x="7192" y="10023"/>
                  </a:cubicBezTo>
                  <a:cubicBezTo>
                    <a:pt x="7220" y="10023"/>
                    <a:pt x="7249" y="10017"/>
                    <a:pt x="7275" y="10002"/>
                  </a:cubicBezTo>
                  <a:lnTo>
                    <a:pt x="9573" y="8680"/>
                  </a:lnTo>
                  <a:cubicBezTo>
                    <a:pt x="9775" y="8561"/>
                    <a:pt x="9894" y="8347"/>
                    <a:pt x="9894" y="8108"/>
                  </a:cubicBezTo>
                  <a:lnTo>
                    <a:pt x="9894" y="3215"/>
                  </a:lnTo>
                  <a:cubicBezTo>
                    <a:pt x="9882" y="3060"/>
                    <a:pt x="9847" y="2929"/>
                    <a:pt x="9775" y="2810"/>
                  </a:cubicBezTo>
                  <a:cubicBezTo>
                    <a:pt x="9704" y="2691"/>
                    <a:pt x="9608" y="2608"/>
                    <a:pt x="9489" y="2524"/>
                  </a:cubicBezTo>
                  <a:lnTo>
                    <a:pt x="5263" y="84"/>
                  </a:lnTo>
                  <a:cubicBezTo>
                    <a:pt x="5167" y="24"/>
                    <a:pt x="5048" y="0"/>
                    <a:pt x="49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9"/>
            <p:cNvSpPr/>
            <p:nvPr/>
          </p:nvSpPr>
          <p:spPr>
            <a:xfrm>
              <a:off x="4017435" y="1522302"/>
              <a:ext cx="121591" cy="207114"/>
            </a:xfrm>
            <a:custGeom>
              <a:rect b="b" l="l" r="r" t="t"/>
              <a:pathLst>
                <a:path extrusionOk="0" h="6512" w="3823">
                  <a:moveTo>
                    <a:pt x="3552" y="1"/>
                  </a:moveTo>
                  <a:cubicBezTo>
                    <a:pt x="3525" y="1"/>
                    <a:pt x="3499" y="8"/>
                    <a:pt x="3477" y="23"/>
                  </a:cubicBezTo>
                  <a:lnTo>
                    <a:pt x="429" y="1809"/>
                  </a:lnTo>
                  <a:cubicBezTo>
                    <a:pt x="298" y="1880"/>
                    <a:pt x="191" y="1987"/>
                    <a:pt x="119" y="2118"/>
                  </a:cubicBezTo>
                  <a:cubicBezTo>
                    <a:pt x="36" y="2261"/>
                    <a:pt x="0" y="2404"/>
                    <a:pt x="0" y="2559"/>
                  </a:cubicBezTo>
                  <a:lnTo>
                    <a:pt x="0" y="6345"/>
                  </a:lnTo>
                  <a:cubicBezTo>
                    <a:pt x="0" y="6440"/>
                    <a:pt x="72" y="6512"/>
                    <a:pt x="155" y="6512"/>
                  </a:cubicBezTo>
                  <a:cubicBezTo>
                    <a:pt x="250" y="6512"/>
                    <a:pt x="322" y="6440"/>
                    <a:pt x="322" y="6345"/>
                  </a:cubicBezTo>
                  <a:lnTo>
                    <a:pt x="322" y="2559"/>
                  </a:lnTo>
                  <a:lnTo>
                    <a:pt x="322" y="2511"/>
                  </a:lnTo>
                  <a:lnTo>
                    <a:pt x="322" y="2487"/>
                  </a:lnTo>
                  <a:lnTo>
                    <a:pt x="322" y="2451"/>
                  </a:lnTo>
                  <a:lnTo>
                    <a:pt x="3524" y="4273"/>
                  </a:lnTo>
                  <a:cubicBezTo>
                    <a:pt x="3550" y="4290"/>
                    <a:pt x="3580" y="4298"/>
                    <a:pt x="3610" y="4298"/>
                  </a:cubicBezTo>
                  <a:cubicBezTo>
                    <a:pt x="3664" y="4298"/>
                    <a:pt x="3720" y="4272"/>
                    <a:pt x="3751" y="4226"/>
                  </a:cubicBezTo>
                  <a:cubicBezTo>
                    <a:pt x="3822" y="4130"/>
                    <a:pt x="3810" y="4023"/>
                    <a:pt x="3715" y="3987"/>
                  </a:cubicBezTo>
                  <a:lnTo>
                    <a:pt x="512" y="2154"/>
                  </a:lnTo>
                  <a:cubicBezTo>
                    <a:pt x="548" y="2142"/>
                    <a:pt x="560" y="2106"/>
                    <a:pt x="595" y="2094"/>
                  </a:cubicBezTo>
                  <a:lnTo>
                    <a:pt x="3643" y="320"/>
                  </a:lnTo>
                  <a:cubicBezTo>
                    <a:pt x="3715" y="273"/>
                    <a:pt x="3751" y="177"/>
                    <a:pt x="3703" y="82"/>
                  </a:cubicBezTo>
                  <a:cubicBezTo>
                    <a:pt x="3670" y="33"/>
                    <a:pt x="3610" y="1"/>
                    <a:pt x="3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" name="Google Shape;201;p29"/>
          <p:cNvSpPr/>
          <p:nvPr/>
        </p:nvSpPr>
        <p:spPr>
          <a:xfrm>
            <a:off x="4281050" y="3880650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2" name="Google Shape;202;p29"/>
          <p:cNvGrpSpPr/>
          <p:nvPr/>
        </p:nvGrpSpPr>
        <p:grpSpPr>
          <a:xfrm>
            <a:off x="5901930" y="4008054"/>
            <a:ext cx="506572" cy="577802"/>
            <a:chOff x="4017435" y="1499912"/>
            <a:chExt cx="315091" cy="359397"/>
          </a:xfrm>
        </p:grpSpPr>
        <p:sp>
          <p:nvSpPr>
            <p:cNvPr id="203" name="Google Shape;203;p29"/>
            <p:cNvSpPr/>
            <p:nvPr/>
          </p:nvSpPr>
          <p:spPr>
            <a:xfrm>
              <a:off x="4017816" y="1499912"/>
              <a:ext cx="314710" cy="359397"/>
            </a:xfrm>
            <a:custGeom>
              <a:rect b="b" l="l" r="r" t="t"/>
              <a:pathLst>
                <a:path extrusionOk="0" h="11300" w="9895">
                  <a:moveTo>
                    <a:pt x="4929" y="0"/>
                  </a:moveTo>
                  <a:cubicBezTo>
                    <a:pt x="4810" y="0"/>
                    <a:pt x="4691" y="24"/>
                    <a:pt x="4584" y="84"/>
                  </a:cubicBezTo>
                  <a:lnTo>
                    <a:pt x="4048" y="405"/>
                  </a:lnTo>
                  <a:cubicBezTo>
                    <a:pt x="3977" y="441"/>
                    <a:pt x="3941" y="548"/>
                    <a:pt x="3989" y="643"/>
                  </a:cubicBezTo>
                  <a:cubicBezTo>
                    <a:pt x="4022" y="693"/>
                    <a:pt x="4077" y="719"/>
                    <a:pt x="4140" y="719"/>
                  </a:cubicBezTo>
                  <a:cubicBezTo>
                    <a:pt x="4168" y="719"/>
                    <a:pt x="4197" y="714"/>
                    <a:pt x="4227" y="703"/>
                  </a:cubicBezTo>
                  <a:lnTo>
                    <a:pt x="4763" y="381"/>
                  </a:lnTo>
                  <a:cubicBezTo>
                    <a:pt x="4816" y="352"/>
                    <a:pt x="4876" y="337"/>
                    <a:pt x="4935" y="337"/>
                  </a:cubicBezTo>
                  <a:cubicBezTo>
                    <a:pt x="4995" y="337"/>
                    <a:pt x="5054" y="352"/>
                    <a:pt x="5108" y="381"/>
                  </a:cubicBezTo>
                  <a:lnTo>
                    <a:pt x="9335" y="2822"/>
                  </a:lnTo>
                  <a:cubicBezTo>
                    <a:pt x="9346" y="2846"/>
                    <a:pt x="9358" y="2846"/>
                    <a:pt x="9370" y="2858"/>
                  </a:cubicBezTo>
                  <a:lnTo>
                    <a:pt x="4941" y="5382"/>
                  </a:lnTo>
                  <a:lnTo>
                    <a:pt x="4298" y="5013"/>
                  </a:lnTo>
                  <a:cubicBezTo>
                    <a:pt x="4276" y="4998"/>
                    <a:pt x="4250" y="4991"/>
                    <a:pt x="4223" y="4991"/>
                  </a:cubicBezTo>
                  <a:cubicBezTo>
                    <a:pt x="4165" y="4991"/>
                    <a:pt x="4105" y="5023"/>
                    <a:pt x="4072" y="5072"/>
                  </a:cubicBezTo>
                  <a:cubicBezTo>
                    <a:pt x="4036" y="5144"/>
                    <a:pt x="4060" y="5251"/>
                    <a:pt x="4132" y="5299"/>
                  </a:cubicBezTo>
                  <a:lnTo>
                    <a:pt x="4774" y="5668"/>
                  </a:lnTo>
                  <a:lnTo>
                    <a:pt x="4774" y="10823"/>
                  </a:lnTo>
                  <a:lnTo>
                    <a:pt x="488" y="8347"/>
                  </a:lnTo>
                  <a:cubicBezTo>
                    <a:pt x="381" y="8287"/>
                    <a:pt x="322" y="8180"/>
                    <a:pt x="322" y="8073"/>
                  </a:cubicBezTo>
                  <a:lnTo>
                    <a:pt x="322" y="7704"/>
                  </a:lnTo>
                  <a:cubicBezTo>
                    <a:pt x="322" y="7620"/>
                    <a:pt x="250" y="7537"/>
                    <a:pt x="167" y="7537"/>
                  </a:cubicBezTo>
                  <a:cubicBezTo>
                    <a:pt x="72" y="7537"/>
                    <a:pt x="0" y="7620"/>
                    <a:pt x="0" y="7704"/>
                  </a:cubicBezTo>
                  <a:lnTo>
                    <a:pt x="0" y="8073"/>
                  </a:lnTo>
                  <a:cubicBezTo>
                    <a:pt x="0" y="8323"/>
                    <a:pt x="119" y="8525"/>
                    <a:pt x="322" y="8644"/>
                  </a:cubicBezTo>
                  <a:lnTo>
                    <a:pt x="4870" y="11264"/>
                  </a:lnTo>
                  <a:cubicBezTo>
                    <a:pt x="4894" y="11276"/>
                    <a:pt x="4929" y="11299"/>
                    <a:pt x="4953" y="11299"/>
                  </a:cubicBezTo>
                  <a:cubicBezTo>
                    <a:pt x="4989" y="11299"/>
                    <a:pt x="5013" y="11276"/>
                    <a:pt x="5048" y="11264"/>
                  </a:cubicBezTo>
                  <a:lnTo>
                    <a:pt x="6715" y="10311"/>
                  </a:lnTo>
                  <a:cubicBezTo>
                    <a:pt x="6787" y="10263"/>
                    <a:pt x="6810" y="10168"/>
                    <a:pt x="6775" y="10073"/>
                  </a:cubicBezTo>
                  <a:cubicBezTo>
                    <a:pt x="6742" y="10024"/>
                    <a:pt x="6681" y="9992"/>
                    <a:pt x="6620" y="9992"/>
                  </a:cubicBezTo>
                  <a:cubicBezTo>
                    <a:pt x="6591" y="9992"/>
                    <a:pt x="6563" y="9999"/>
                    <a:pt x="6537" y="10013"/>
                  </a:cubicBezTo>
                  <a:lnTo>
                    <a:pt x="5120" y="10835"/>
                  </a:lnTo>
                  <a:lnTo>
                    <a:pt x="5120" y="5680"/>
                  </a:lnTo>
                  <a:lnTo>
                    <a:pt x="9549" y="3155"/>
                  </a:lnTo>
                  <a:lnTo>
                    <a:pt x="9549" y="3167"/>
                  </a:lnTo>
                  <a:lnTo>
                    <a:pt x="9549" y="3179"/>
                  </a:lnTo>
                  <a:lnTo>
                    <a:pt x="9549" y="3215"/>
                  </a:lnTo>
                  <a:lnTo>
                    <a:pt x="9549" y="8108"/>
                  </a:lnTo>
                  <a:cubicBezTo>
                    <a:pt x="9549" y="8228"/>
                    <a:pt x="9489" y="8335"/>
                    <a:pt x="9394" y="8382"/>
                  </a:cubicBezTo>
                  <a:lnTo>
                    <a:pt x="7096" y="9704"/>
                  </a:lnTo>
                  <a:cubicBezTo>
                    <a:pt x="7025" y="9752"/>
                    <a:pt x="6989" y="9847"/>
                    <a:pt x="7037" y="9942"/>
                  </a:cubicBezTo>
                  <a:cubicBezTo>
                    <a:pt x="7069" y="9991"/>
                    <a:pt x="7130" y="10023"/>
                    <a:pt x="7192" y="10023"/>
                  </a:cubicBezTo>
                  <a:cubicBezTo>
                    <a:pt x="7220" y="10023"/>
                    <a:pt x="7249" y="10017"/>
                    <a:pt x="7275" y="10002"/>
                  </a:cubicBezTo>
                  <a:lnTo>
                    <a:pt x="9573" y="8680"/>
                  </a:lnTo>
                  <a:cubicBezTo>
                    <a:pt x="9775" y="8561"/>
                    <a:pt x="9894" y="8347"/>
                    <a:pt x="9894" y="8108"/>
                  </a:cubicBezTo>
                  <a:lnTo>
                    <a:pt x="9894" y="3215"/>
                  </a:lnTo>
                  <a:cubicBezTo>
                    <a:pt x="9882" y="3060"/>
                    <a:pt x="9847" y="2929"/>
                    <a:pt x="9775" y="2810"/>
                  </a:cubicBezTo>
                  <a:cubicBezTo>
                    <a:pt x="9704" y="2691"/>
                    <a:pt x="9608" y="2608"/>
                    <a:pt x="9489" y="2524"/>
                  </a:cubicBezTo>
                  <a:lnTo>
                    <a:pt x="5263" y="84"/>
                  </a:lnTo>
                  <a:cubicBezTo>
                    <a:pt x="5167" y="24"/>
                    <a:pt x="5048" y="0"/>
                    <a:pt x="49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9"/>
            <p:cNvSpPr/>
            <p:nvPr/>
          </p:nvSpPr>
          <p:spPr>
            <a:xfrm>
              <a:off x="4017435" y="1522302"/>
              <a:ext cx="121591" cy="207114"/>
            </a:xfrm>
            <a:custGeom>
              <a:rect b="b" l="l" r="r" t="t"/>
              <a:pathLst>
                <a:path extrusionOk="0" h="6512" w="3823">
                  <a:moveTo>
                    <a:pt x="3552" y="1"/>
                  </a:moveTo>
                  <a:cubicBezTo>
                    <a:pt x="3525" y="1"/>
                    <a:pt x="3499" y="8"/>
                    <a:pt x="3477" y="23"/>
                  </a:cubicBezTo>
                  <a:lnTo>
                    <a:pt x="429" y="1809"/>
                  </a:lnTo>
                  <a:cubicBezTo>
                    <a:pt x="298" y="1880"/>
                    <a:pt x="191" y="1987"/>
                    <a:pt x="119" y="2118"/>
                  </a:cubicBezTo>
                  <a:cubicBezTo>
                    <a:pt x="36" y="2261"/>
                    <a:pt x="0" y="2404"/>
                    <a:pt x="0" y="2559"/>
                  </a:cubicBezTo>
                  <a:lnTo>
                    <a:pt x="0" y="6345"/>
                  </a:lnTo>
                  <a:cubicBezTo>
                    <a:pt x="0" y="6440"/>
                    <a:pt x="72" y="6512"/>
                    <a:pt x="155" y="6512"/>
                  </a:cubicBezTo>
                  <a:cubicBezTo>
                    <a:pt x="250" y="6512"/>
                    <a:pt x="322" y="6440"/>
                    <a:pt x="322" y="6345"/>
                  </a:cubicBezTo>
                  <a:lnTo>
                    <a:pt x="322" y="2559"/>
                  </a:lnTo>
                  <a:lnTo>
                    <a:pt x="322" y="2511"/>
                  </a:lnTo>
                  <a:lnTo>
                    <a:pt x="322" y="2487"/>
                  </a:lnTo>
                  <a:lnTo>
                    <a:pt x="322" y="2451"/>
                  </a:lnTo>
                  <a:lnTo>
                    <a:pt x="3524" y="4273"/>
                  </a:lnTo>
                  <a:cubicBezTo>
                    <a:pt x="3550" y="4290"/>
                    <a:pt x="3580" y="4298"/>
                    <a:pt x="3610" y="4298"/>
                  </a:cubicBezTo>
                  <a:cubicBezTo>
                    <a:pt x="3664" y="4298"/>
                    <a:pt x="3720" y="4272"/>
                    <a:pt x="3751" y="4226"/>
                  </a:cubicBezTo>
                  <a:cubicBezTo>
                    <a:pt x="3822" y="4130"/>
                    <a:pt x="3810" y="4023"/>
                    <a:pt x="3715" y="3987"/>
                  </a:cubicBezTo>
                  <a:lnTo>
                    <a:pt x="512" y="2154"/>
                  </a:lnTo>
                  <a:cubicBezTo>
                    <a:pt x="548" y="2142"/>
                    <a:pt x="560" y="2106"/>
                    <a:pt x="595" y="2094"/>
                  </a:cubicBezTo>
                  <a:lnTo>
                    <a:pt x="3643" y="320"/>
                  </a:lnTo>
                  <a:cubicBezTo>
                    <a:pt x="3715" y="273"/>
                    <a:pt x="3751" y="177"/>
                    <a:pt x="3703" y="82"/>
                  </a:cubicBezTo>
                  <a:cubicBezTo>
                    <a:pt x="3670" y="33"/>
                    <a:pt x="3610" y="1"/>
                    <a:pt x="3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" name="Google Shape;205;p29"/>
          <p:cNvSpPr txBox="1"/>
          <p:nvPr>
            <p:ph idx="2" type="ctrTitle"/>
          </p:nvPr>
        </p:nvSpPr>
        <p:spPr>
          <a:xfrm>
            <a:off x="713839" y="3949075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600">
                <a:solidFill>
                  <a:schemeClr val="lt1"/>
                </a:solidFill>
              </a:rPr>
              <a:t>3. 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600">
                <a:solidFill>
                  <a:schemeClr val="lt1"/>
                </a:solidFill>
              </a:rPr>
              <a:t>RECOMMENDATION SYSTEM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06" name="Google Shape;206;p29"/>
          <p:cNvSpPr txBox="1"/>
          <p:nvPr>
            <p:ph idx="2" type="ctrTitle"/>
          </p:nvPr>
        </p:nvSpPr>
        <p:spPr>
          <a:xfrm>
            <a:off x="4352387" y="4585850"/>
            <a:ext cx="1494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600">
                <a:solidFill>
                  <a:schemeClr val="lt1"/>
                </a:solidFill>
              </a:rPr>
              <a:t>4. 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600">
                <a:solidFill>
                  <a:schemeClr val="lt1"/>
                </a:solidFill>
              </a:rPr>
              <a:t>INSPECTION-VISUAL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07" name="Google Shape;207;p29"/>
          <p:cNvSpPr txBox="1"/>
          <p:nvPr>
            <p:ph idx="3" type="subTitle"/>
          </p:nvPr>
        </p:nvSpPr>
        <p:spPr>
          <a:xfrm>
            <a:off x="1349275" y="2455325"/>
            <a:ext cx="1626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s"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watch</a:t>
            </a:r>
            <a:r>
              <a:rPr lang="es" sz="1600">
                <a:solidFill>
                  <a:schemeClr val="dk1"/>
                </a:solidFill>
              </a:rPr>
              <a:t>: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 sz="1400">
                <a:solidFill>
                  <a:schemeClr val="dk1"/>
                </a:solidFill>
              </a:rPr>
              <a:t>N</a:t>
            </a:r>
            <a:r>
              <a:rPr lang="es" sz="1400">
                <a:solidFill>
                  <a:schemeClr val="dk1"/>
                </a:solidFill>
              </a:rPr>
              <a:t>ext Talk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000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08" name="Google Shape;208;p29"/>
          <p:cNvSpPr txBox="1"/>
          <p:nvPr>
            <p:ph idx="3" type="subTitle"/>
          </p:nvPr>
        </p:nvSpPr>
        <p:spPr>
          <a:xfrm>
            <a:off x="4303850" y="3315175"/>
            <a:ext cx="14949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s"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search</a:t>
            </a:r>
            <a:r>
              <a:rPr lang="es" sz="1600">
                <a:solidFill>
                  <a:schemeClr val="dk1"/>
                </a:solidFill>
              </a:rPr>
              <a:t>: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s" sz="1400">
                <a:solidFill>
                  <a:schemeClr val="dk1"/>
                </a:solidFill>
              </a:rPr>
              <a:t>topic trends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type="ctrTitle"/>
          </p:nvPr>
        </p:nvSpPr>
        <p:spPr>
          <a:xfrm>
            <a:off x="6619925" y="3708275"/>
            <a:ext cx="33408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TOPICS</a:t>
            </a:r>
            <a:endParaRPr/>
          </a:p>
        </p:txBody>
      </p:sp>
      <p:sp>
        <p:nvSpPr>
          <p:cNvPr id="214" name="Google Shape;214;p30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0"/>
          <p:cNvSpPr/>
          <p:nvPr/>
        </p:nvSpPr>
        <p:spPr>
          <a:xfrm flipH="1" rot="-5400000">
            <a:off x="7474475" y="3397650"/>
            <a:ext cx="891300" cy="26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350" y="908150"/>
            <a:ext cx="7871759" cy="257151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0"/>
          <p:cNvSpPr txBox="1"/>
          <p:nvPr/>
        </p:nvSpPr>
        <p:spPr>
          <a:xfrm>
            <a:off x="763100" y="106500"/>
            <a:ext cx="143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chemeClr val="accent4"/>
                </a:solidFill>
                <a:latin typeface="Catamaran"/>
                <a:ea typeface="Catamaran"/>
                <a:cs typeface="Catamaran"/>
                <a:sym typeface="Catamaran"/>
              </a:rPr>
              <a:t>CLIMATE CHANGE</a:t>
            </a:r>
            <a:endParaRPr b="1" i="0" sz="800" u="none" cap="none" strike="noStrike">
              <a:solidFill>
                <a:schemeClr val="accent4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chemeClr val="accent4"/>
                </a:solidFill>
                <a:latin typeface="Catamaran"/>
                <a:ea typeface="Catamaran"/>
                <a:cs typeface="Catamaran"/>
                <a:sym typeface="Catamaran"/>
              </a:rPr>
              <a:t>EDUCATION</a:t>
            </a:r>
            <a:endParaRPr b="1" i="0" sz="800" u="none" cap="none" strike="noStrike">
              <a:solidFill>
                <a:schemeClr val="accent4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chemeClr val="accent4"/>
                </a:solidFill>
                <a:latin typeface="Catamaran"/>
                <a:ea typeface="Catamaran"/>
                <a:cs typeface="Catamaran"/>
                <a:sym typeface="Catamaran"/>
              </a:rPr>
              <a:t>BRAIN / ANIMAL</a:t>
            </a:r>
            <a:endParaRPr b="1" i="0" sz="800" u="none" cap="none" strike="noStrike">
              <a:solidFill>
                <a:schemeClr val="accent4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18" name="Google Shape;218;p30"/>
          <p:cNvSpPr txBox="1"/>
          <p:nvPr/>
        </p:nvSpPr>
        <p:spPr>
          <a:xfrm>
            <a:off x="2300225" y="106500"/>
            <a:ext cx="130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COMMUNITY</a:t>
            </a:r>
            <a:endParaRPr b="1" sz="8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es" sz="8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MEDICINE</a:t>
            </a:r>
            <a:endParaRPr b="1" sz="8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BUSINESS / ECONOMIES</a:t>
            </a:r>
            <a:endParaRPr b="1" i="0" sz="800" u="none" cap="none" strike="noStrike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19" name="Google Shape;219;p30"/>
          <p:cNvSpPr txBox="1"/>
          <p:nvPr/>
        </p:nvSpPr>
        <p:spPr>
          <a:xfrm>
            <a:off x="3889650" y="106500"/>
            <a:ext cx="1644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GLOBAL POLI- ECONOMIES</a:t>
            </a:r>
            <a:endParaRPr b="1" i="0" sz="800" u="none" cap="none" strike="noStrike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FOOD SYSTEMS</a:t>
            </a:r>
            <a:endParaRPr b="1" i="0" sz="800" u="none" cap="none" strike="noStrike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GAME / META</a:t>
            </a:r>
            <a:endParaRPr b="1" i="0" sz="800" u="none" cap="none" strike="noStrike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20" name="Google Shape;220;p30"/>
          <p:cNvSpPr txBox="1"/>
          <p:nvPr/>
        </p:nvSpPr>
        <p:spPr>
          <a:xfrm>
            <a:off x="5533425" y="106500"/>
            <a:ext cx="2139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GENDER / FEMINISM(S) </a:t>
            </a:r>
            <a:endParaRPr b="1" i="0" sz="800" u="none" cap="none" strike="noStrike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DESIGN / IDEAS</a:t>
            </a:r>
            <a:endParaRPr b="1" i="0" sz="800" u="none" cap="none" strike="noStrike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TECH DEVELOPMENTS / DIGITAL</a:t>
            </a:r>
            <a:endParaRPr b="1" i="0" sz="800" u="none" cap="none" strike="noStrike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21" name="Google Shape;221;p30"/>
          <p:cNvSpPr txBox="1"/>
          <p:nvPr/>
        </p:nvSpPr>
        <p:spPr>
          <a:xfrm>
            <a:off x="7213600" y="106500"/>
            <a:ext cx="100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CITIES</a:t>
            </a:r>
            <a:endParaRPr b="1" i="0" sz="800" u="none" cap="none" strike="noStrike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(ORAL) CULTURE</a:t>
            </a:r>
            <a:endParaRPr b="1" i="0" sz="800" u="none" cap="none" strike="noStrike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s" sz="800" u="none" cap="none" strike="noStrik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ENERGY / EARTH</a:t>
            </a:r>
            <a:endParaRPr b="1" i="0" sz="800" u="none" cap="none" strike="noStrike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D16138"/>
      </a:accent1>
      <a:accent2>
        <a:srgbClr val="212121"/>
      </a:accent2>
      <a:accent3>
        <a:srgbClr val="DF957A"/>
      </a:accent3>
      <a:accent4>
        <a:srgbClr val="CE5123"/>
      </a:accent4>
      <a:accent5>
        <a:srgbClr val="EB845F"/>
      </a:accent5>
      <a:accent6>
        <a:srgbClr val="99634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